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05" r:id="rId3"/>
    <p:sldId id="275" r:id="rId4"/>
    <p:sldId id="526" r:id="rId5"/>
    <p:sldId id="507" r:id="rId6"/>
    <p:sldId id="502" r:id="rId7"/>
    <p:sldId id="506" r:id="rId8"/>
    <p:sldId id="503" r:id="rId9"/>
    <p:sldId id="504" r:id="rId10"/>
    <p:sldId id="501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76" r:id="rId23"/>
    <p:sldId id="268" r:id="rId24"/>
    <p:sldId id="269" r:id="rId25"/>
    <p:sldId id="271" r:id="rId26"/>
    <p:sldId id="270" r:id="rId27"/>
    <p:sldId id="272" r:id="rId28"/>
    <p:sldId id="508" r:id="rId29"/>
    <p:sldId id="273" r:id="rId30"/>
    <p:sldId id="274" r:id="rId31"/>
    <p:sldId id="277" r:id="rId32"/>
    <p:sldId id="281" r:id="rId33"/>
    <p:sldId id="278" r:id="rId34"/>
    <p:sldId id="279" r:id="rId35"/>
    <p:sldId id="280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310" r:id="rId45"/>
    <p:sldId id="290" r:id="rId46"/>
    <p:sldId id="291" r:id="rId47"/>
    <p:sldId id="294" r:id="rId48"/>
    <p:sldId id="293" r:id="rId49"/>
    <p:sldId id="292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11" r:id="rId61"/>
    <p:sldId id="305" r:id="rId62"/>
    <p:sldId id="306" r:id="rId63"/>
    <p:sldId id="307" r:id="rId64"/>
    <p:sldId id="308" r:id="rId65"/>
    <p:sldId id="309" r:id="rId66"/>
    <p:sldId id="312" r:id="rId67"/>
    <p:sldId id="509" r:id="rId68"/>
    <p:sldId id="510" r:id="rId69"/>
    <p:sldId id="511" r:id="rId70"/>
    <p:sldId id="513" r:id="rId71"/>
    <p:sldId id="514" r:id="rId72"/>
    <p:sldId id="515" r:id="rId73"/>
    <p:sldId id="512" r:id="rId74"/>
    <p:sldId id="516" r:id="rId75"/>
    <p:sldId id="517" r:id="rId76"/>
    <p:sldId id="518" r:id="rId77"/>
    <p:sldId id="519" r:id="rId78"/>
    <p:sldId id="520" r:id="rId79"/>
    <p:sldId id="521" r:id="rId80"/>
    <p:sldId id="522" r:id="rId81"/>
    <p:sldId id="523" r:id="rId82"/>
    <p:sldId id="524" r:id="rId83"/>
    <p:sldId id="525" r:id="rId84"/>
    <p:sldId id="314" r:id="rId85"/>
    <p:sldId id="315" r:id="rId86"/>
    <p:sldId id="316" r:id="rId87"/>
    <p:sldId id="317" r:id="rId88"/>
    <p:sldId id="318" r:id="rId89"/>
    <p:sldId id="321" r:id="rId90"/>
    <p:sldId id="319" r:id="rId91"/>
    <p:sldId id="320" r:id="rId92"/>
    <p:sldId id="313" r:id="rId93"/>
    <p:sldId id="322" r:id="rId94"/>
    <p:sldId id="323" r:id="rId95"/>
    <p:sldId id="324" r:id="rId96"/>
    <p:sldId id="325" r:id="rId97"/>
    <p:sldId id="326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9" autoAdjust="0"/>
    <p:restoredTop sz="95791"/>
  </p:normalViewPr>
  <p:slideViewPr>
    <p:cSldViewPr snapToGrid="0">
      <p:cViewPr varScale="1">
        <p:scale>
          <a:sx n="110" d="100"/>
          <a:sy n="110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Liao" userId="ab04f800a07082ab" providerId="LiveId" clId="{73F89644-3ACA-406F-9609-998FCA3EE3AE}"/>
    <pc:docChg chg="undo custSel addSld modSld addSection delSection">
      <pc:chgData name="Andrew Liao" userId="ab04f800a07082ab" providerId="LiveId" clId="{73F89644-3ACA-406F-9609-998FCA3EE3AE}" dt="2022-01-04T05:55:02.622" v="1734" actId="20577"/>
      <pc:docMkLst>
        <pc:docMk/>
      </pc:docMkLst>
      <pc:sldChg chg="modSp">
        <pc:chgData name="Andrew Liao" userId="ab04f800a07082ab" providerId="LiveId" clId="{73F89644-3ACA-406F-9609-998FCA3EE3AE}" dt="2022-01-04T05:55:02.622" v="1734" actId="20577"/>
        <pc:sldMkLst>
          <pc:docMk/>
          <pc:sldMk cId="324955522" sldId="259"/>
        </pc:sldMkLst>
        <pc:graphicFrameChg chg="mod">
          <ac:chgData name="Andrew Liao" userId="ab04f800a07082ab" providerId="LiveId" clId="{73F89644-3ACA-406F-9609-998FCA3EE3AE}" dt="2022-01-04T05:55:02.622" v="1734" actId="20577"/>
          <ac:graphicFrameMkLst>
            <pc:docMk/>
            <pc:sldMk cId="324955522" sldId="259"/>
            <ac:graphicFrameMk id="4" creationId="{8CE97383-2B8D-42BB-AB98-57FBCFD98C78}"/>
          </ac:graphicFrameMkLst>
        </pc:graphicFrameChg>
      </pc:sldChg>
      <pc:sldChg chg="modSp mod">
        <pc:chgData name="Andrew Liao" userId="ab04f800a07082ab" providerId="LiveId" clId="{73F89644-3ACA-406F-9609-998FCA3EE3AE}" dt="2021-08-05T09:55:07.576" v="1610" actId="20577"/>
        <pc:sldMkLst>
          <pc:docMk/>
          <pc:sldMk cId="3282397041" sldId="279"/>
        </pc:sldMkLst>
        <pc:spChg chg="mod">
          <ac:chgData name="Andrew Liao" userId="ab04f800a07082ab" providerId="LiveId" clId="{73F89644-3ACA-406F-9609-998FCA3EE3AE}" dt="2021-08-05T09:55:07.576" v="1610" actId="20577"/>
          <ac:spMkLst>
            <pc:docMk/>
            <pc:sldMk cId="3282397041" sldId="279"/>
            <ac:spMk id="9" creationId="{DC70D613-39CA-4476-BA46-A407CED2D054}"/>
          </ac:spMkLst>
        </pc:spChg>
      </pc:sldChg>
      <pc:sldChg chg="modSp">
        <pc:chgData name="Andrew Liao" userId="ab04f800a07082ab" providerId="LiveId" clId="{73F89644-3ACA-406F-9609-998FCA3EE3AE}" dt="2022-01-04T05:53:41.844" v="1686" actId="20577"/>
        <pc:sldMkLst>
          <pc:docMk/>
          <pc:sldMk cId="3852923173" sldId="501"/>
        </pc:sldMkLst>
        <pc:graphicFrameChg chg="mod">
          <ac:chgData name="Andrew Liao" userId="ab04f800a07082ab" providerId="LiveId" clId="{73F89644-3ACA-406F-9609-998FCA3EE3AE}" dt="2022-01-04T05:53:41.844" v="1686" actId="20577"/>
          <ac:graphicFrameMkLst>
            <pc:docMk/>
            <pc:sldMk cId="3852923173" sldId="501"/>
            <ac:graphicFrameMk id="6" creationId="{1FDDCA7E-3417-C340-9286-8319F8579AF2}"/>
          </ac:graphicFrameMkLst>
        </pc:graphicFrameChg>
      </pc:sldChg>
      <pc:sldChg chg="addSp delSp modSp new mod">
        <pc:chgData name="Andrew Liao" userId="ab04f800a07082ab" providerId="LiveId" clId="{73F89644-3ACA-406F-9609-998FCA3EE3AE}" dt="2022-01-04T05:52:16.908" v="1639" actId="6549"/>
        <pc:sldMkLst>
          <pc:docMk/>
          <pc:sldMk cId="2737382641" sldId="502"/>
        </pc:sldMkLst>
        <pc:spChg chg="mod">
          <ac:chgData name="Andrew Liao" userId="ab04f800a07082ab" providerId="LiveId" clId="{73F89644-3ACA-406F-9609-998FCA3EE3AE}" dt="2021-08-02T04:37:31.746" v="16" actId="20577"/>
          <ac:spMkLst>
            <pc:docMk/>
            <pc:sldMk cId="2737382641" sldId="502"/>
            <ac:spMk id="2" creationId="{AAEE515D-C681-4BE8-9049-F1A66409F732}"/>
          </ac:spMkLst>
        </pc:spChg>
        <pc:spChg chg="mod">
          <ac:chgData name="Andrew Liao" userId="ab04f800a07082ab" providerId="LiveId" clId="{73F89644-3ACA-406F-9609-998FCA3EE3AE}" dt="2022-01-04T05:52:16.908" v="1639" actId="6549"/>
          <ac:spMkLst>
            <pc:docMk/>
            <pc:sldMk cId="2737382641" sldId="502"/>
            <ac:spMk id="3" creationId="{550ADC92-C8CA-4D7C-948C-A8471341F361}"/>
          </ac:spMkLst>
        </pc:spChg>
        <pc:spChg chg="add mod">
          <ac:chgData name="Andrew Liao" userId="ab04f800a07082ab" providerId="LiveId" clId="{73F89644-3ACA-406F-9609-998FCA3EE3AE}" dt="2021-08-02T04:42:10.793" v="164" actId="13822"/>
          <ac:spMkLst>
            <pc:docMk/>
            <pc:sldMk cId="2737382641" sldId="502"/>
            <ac:spMk id="4" creationId="{DD8BFB42-1C23-467A-8FB0-319989CEB74A}"/>
          </ac:spMkLst>
        </pc:spChg>
        <pc:spChg chg="add mod">
          <ac:chgData name="Andrew Liao" userId="ab04f800a07082ab" providerId="LiveId" clId="{73F89644-3ACA-406F-9609-998FCA3EE3AE}" dt="2021-08-02T04:59:09.352" v="903" actId="14100"/>
          <ac:spMkLst>
            <pc:docMk/>
            <pc:sldMk cId="2737382641" sldId="502"/>
            <ac:spMk id="5" creationId="{1A166930-39E1-4387-8FBD-280B2B8D6A93}"/>
          </ac:spMkLst>
        </pc:spChg>
        <pc:spChg chg="add">
          <ac:chgData name="Andrew Liao" userId="ab04f800a07082ab" providerId="LiveId" clId="{73F89644-3ACA-406F-9609-998FCA3EE3AE}" dt="2021-08-02T04:40:06.633" v="126" actId="11529"/>
          <ac:spMkLst>
            <pc:docMk/>
            <pc:sldMk cId="2737382641" sldId="502"/>
            <ac:spMk id="6" creationId="{B513865E-649E-4243-AFD5-39E1FA8F7EFF}"/>
          </ac:spMkLst>
        </pc:spChg>
        <pc:spChg chg="add del mod">
          <ac:chgData name="Andrew Liao" userId="ab04f800a07082ab" providerId="LiveId" clId="{73F89644-3ACA-406F-9609-998FCA3EE3AE}" dt="2021-08-02T04:40:43.291" v="135" actId="478"/>
          <ac:spMkLst>
            <pc:docMk/>
            <pc:sldMk cId="2737382641" sldId="502"/>
            <ac:spMk id="7" creationId="{1FE6C752-F758-43A3-A494-C018E816E780}"/>
          </ac:spMkLst>
        </pc:spChg>
        <pc:spChg chg="add mod">
          <ac:chgData name="Andrew Liao" userId="ab04f800a07082ab" providerId="LiveId" clId="{73F89644-3ACA-406F-9609-998FCA3EE3AE}" dt="2021-08-02T05:05:45.604" v="1165" actId="1076"/>
          <ac:spMkLst>
            <pc:docMk/>
            <pc:sldMk cId="2737382641" sldId="502"/>
            <ac:spMk id="8" creationId="{4AC7EC0D-561C-46E0-98C2-221BC78B46DC}"/>
          </ac:spMkLst>
        </pc:spChg>
      </pc:sldChg>
      <pc:sldChg chg="addSp delSp modSp new mod">
        <pc:chgData name="Andrew Liao" userId="ab04f800a07082ab" providerId="LiveId" clId="{73F89644-3ACA-406F-9609-998FCA3EE3AE}" dt="2022-01-04T05:52:40.548" v="1655" actId="6549"/>
        <pc:sldMkLst>
          <pc:docMk/>
          <pc:sldMk cId="3380237581" sldId="503"/>
        </pc:sldMkLst>
        <pc:spChg chg="mod">
          <ac:chgData name="Andrew Liao" userId="ab04f800a07082ab" providerId="LiveId" clId="{73F89644-3ACA-406F-9609-998FCA3EE3AE}" dt="2021-08-02T04:43:00.565" v="185" actId="20577"/>
          <ac:spMkLst>
            <pc:docMk/>
            <pc:sldMk cId="3380237581" sldId="503"/>
            <ac:spMk id="2" creationId="{2B1D6ADA-B9D1-4DC1-85C4-D61CA062A627}"/>
          </ac:spMkLst>
        </pc:spChg>
        <pc:spChg chg="del">
          <ac:chgData name="Andrew Liao" userId="ab04f800a07082ab" providerId="LiveId" clId="{73F89644-3ACA-406F-9609-998FCA3EE3AE}" dt="2021-08-02T04:43:54.756" v="228" actId="478"/>
          <ac:spMkLst>
            <pc:docMk/>
            <pc:sldMk cId="3380237581" sldId="503"/>
            <ac:spMk id="3" creationId="{6DCD14C9-80D1-40C4-938A-0BA1A2B9D4A2}"/>
          </ac:spMkLst>
        </pc:spChg>
        <pc:spChg chg="add mod">
          <ac:chgData name="Andrew Liao" userId="ab04f800a07082ab" providerId="LiveId" clId="{73F89644-3ACA-406F-9609-998FCA3EE3AE}" dt="2021-08-02T04:44:14.390" v="233" actId="1076"/>
          <ac:spMkLst>
            <pc:docMk/>
            <pc:sldMk cId="3380237581" sldId="503"/>
            <ac:spMk id="4" creationId="{5E70CF0A-389E-40BD-8138-B33A73533557}"/>
          </ac:spMkLst>
        </pc:spChg>
        <pc:spChg chg="add mod">
          <ac:chgData name="Andrew Liao" userId="ab04f800a07082ab" providerId="LiveId" clId="{73F89644-3ACA-406F-9609-998FCA3EE3AE}" dt="2021-08-02T04:48:47.560" v="363" actId="1076"/>
          <ac:spMkLst>
            <pc:docMk/>
            <pc:sldMk cId="3380237581" sldId="503"/>
            <ac:spMk id="5" creationId="{60CFE9EC-194F-49F8-9C67-DFA577225798}"/>
          </ac:spMkLst>
        </pc:spChg>
        <pc:spChg chg="add del mod">
          <ac:chgData name="Andrew Liao" userId="ab04f800a07082ab" providerId="LiveId" clId="{73F89644-3ACA-406F-9609-998FCA3EE3AE}" dt="2021-08-02T04:46:27.262" v="299" actId="478"/>
          <ac:spMkLst>
            <pc:docMk/>
            <pc:sldMk cId="3380237581" sldId="503"/>
            <ac:spMk id="6" creationId="{B74A3BF1-208D-4232-8031-58CDDD9E152E}"/>
          </ac:spMkLst>
        </pc:spChg>
        <pc:spChg chg="add del mod">
          <ac:chgData name="Andrew Liao" userId="ab04f800a07082ab" providerId="LiveId" clId="{73F89644-3ACA-406F-9609-998FCA3EE3AE}" dt="2021-08-02T04:46:28.364" v="300" actId="478"/>
          <ac:spMkLst>
            <pc:docMk/>
            <pc:sldMk cId="3380237581" sldId="503"/>
            <ac:spMk id="7" creationId="{96C301BC-AFAF-45E3-967E-35D521008AB4}"/>
          </ac:spMkLst>
        </pc:spChg>
        <pc:spChg chg="add del mod">
          <ac:chgData name="Andrew Liao" userId="ab04f800a07082ab" providerId="LiveId" clId="{73F89644-3ACA-406F-9609-998FCA3EE3AE}" dt="2021-08-02T04:46:29.414" v="301" actId="478"/>
          <ac:spMkLst>
            <pc:docMk/>
            <pc:sldMk cId="3380237581" sldId="503"/>
            <ac:spMk id="8" creationId="{866D877A-4313-48F3-88C6-8881D71FA7F6}"/>
          </ac:spMkLst>
        </pc:spChg>
        <pc:spChg chg="add mod ord">
          <ac:chgData name="Andrew Liao" userId="ab04f800a07082ab" providerId="LiveId" clId="{73F89644-3ACA-406F-9609-998FCA3EE3AE}" dt="2022-01-04T05:52:40.548" v="1655" actId="6549"/>
          <ac:spMkLst>
            <pc:docMk/>
            <pc:sldMk cId="3380237581" sldId="503"/>
            <ac:spMk id="9" creationId="{A6E118C2-030B-455E-9AB1-824ACC6AEBC3}"/>
          </ac:spMkLst>
        </pc:spChg>
        <pc:spChg chg="add mod ord">
          <ac:chgData name="Andrew Liao" userId="ab04f800a07082ab" providerId="LiveId" clId="{73F89644-3ACA-406F-9609-998FCA3EE3AE}" dt="2021-08-03T09:32:52.074" v="1370" actId="1076"/>
          <ac:spMkLst>
            <pc:docMk/>
            <pc:sldMk cId="3380237581" sldId="503"/>
            <ac:spMk id="10" creationId="{A1063763-30DE-4A4E-8EC5-EF3BC2738947}"/>
          </ac:spMkLst>
        </pc:spChg>
        <pc:spChg chg="add mod">
          <ac:chgData name="Andrew Liao" userId="ab04f800a07082ab" providerId="LiveId" clId="{73F89644-3ACA-406F-9609-998FCA3EE3AE}" dt="2021-08-03T09:57:00.571" v="1388" actId="20577"/>
          <ac:spMkLst>
            <pc:docMk/>
            <pc:sldMk cId="3380237581" sldId="503"/>
            <ac:spMk id="11" creationId="{6E132B44-8FEC-4609-A8AB-85EBD36BB3CF}"/>
          </ac:spMkLst>
        </pc:spChg>
        <pc:spChg chg="add mod">
          <ac:chgData name="Andrew Liao" userId="ab04f800a07082ab" providerId="LiveId" clId="{73F89644-3ACA-406F-9609-998FCA3EE3AE}" dt="2021-08-02T04:48:47.560" v="363" actId="1076"/>
          <ac:spMkLst>
            <pc:docMk/>
            <pc:sldMk cId="3380237581" sldId="503"/>
            <ac:spMk id="14" creationId="{CC2F0CF6-BCC5-4D66-93B7-80E53E80B346}"/>
          </ac:spMkLst>
        </pc:spChg>
        <pc:spChg chg="add mod">
          <ac:chgData name="Andrew Liao" userId="ab04f800a07082ab" providerId="LiveId" clId="{73F89644-3ACA-406F-9609-998FCA3EE3AE}" dt="2021-08-03T09:57:34.108" v="1399" actId="20577"/>
          <ac:spMkLst>
            <pc:docMk/>
            <pc:sldMk cId="3380237581" sldId="503"/>
            <ac:spMk id="15" creationId="{8747E132-2B61-4C8F-B9FF-7A711342AE2B}"/>
          </ac:spMkLst>
        </pc:spChg>
        <pc:spChg chg="add mod">
          <ac:chgData name="Andrew Liao" userId="ab04f800a07082ab" providerId="LiveId" clId="{73F89644-3ACA-406F-9609-998FCA3EE3AE}" dt="2021-08-02T04:48:47.560" v="363" actId="1076"/>
          <ac:spMkLst>
            <pc:docMk/>
            <pc:sldMk cId="3380237581" sldId="503"/>
            <ac:spMk id="17" creationId="{2F2CB440-B0EE-454E-9239-44C2DCFF6C1D}"/>
          </ac:spMkLst>
        </pc:spChg>
        <pc:spChg chg="add mod">
          <ac:chgData name="Andrew Liao" userId="ab04f800a07082ab" providerId="LiveId" clId="{73F89644-3ACA-406F-9609-998FCA3EE3AE}" dt="2021-08-03T09:57:30.610" v="1396" actId="20577"/>
          <ac:spMkLst>
            <pc:docMk/>
            <pc:sldMk cId="3380237581" sldId="503"/>
            <ac:spMk id="18" creationId="{5D09CD73-3957-436E-84A3-A47951B03BB4}"/>
          </ac:spMkLst>
        </pc:spChg>
        <pc:spChg chg="add mod">
          <ac:chgData name="Andrew Liao" userId="ab04f800a07082ab" providerId="LiveId" clId="{73F89644-3ACA-406F-9609-998FCA3EE3AE}" dt="2021-08-02T04:48:47.560" v="363" actId="1076"/>
          <ac:spMkLst>
            <pc:docMk/>
            <pc:sldMk cId="3380237581" sldId="503"/>
            <ac:spMk id="20" creationId="{D91B5155-C4A5-45B6-94D1-374E65E01075}"/>
          </ac:spMkLst>
        </pc:spChg>
        <pc:spChg chg="add mod">
          <ac:chgData name="Andrew Liao" userId="ab04f800a07082ab" providerId="LiveId" clId="{73F89644-3ACA-406F-9609-998FCA3EE3AE}" dt="2021-08-03T09:57:27.542" v="1395" actId="20577"/>
          <ac:spMkLst>
            <pc:docMk/>
            <pc:sldMk cId="3380237581" sldId="503"/>
            <ac:spMk id="21" creationId="{861B14CA-E877-4333-910C-8158168B977A}"/>
          </ac:spMkLst>
        </pc:spChg>
        <pc:spChg chg="add mod">
          <ac:chgData name="Andrew Liao" userId="ab04f800a07082ab" providerId="LiveId" clId="{73F89644-3ACA-406F-9609-998FCA3EE3AE}" dt="2021-08-02T04:48:51.473" v="364" actId="1076"/>
          <ac:spMkLst>
            <pc:docMk/>
            <pc:sldMk cId="3380237581" sldId="503"/>
            <ac:spMk id="23" creationId="{EF5267F1-D4A6-4A4D-937D-53C4523D4D5E}"/>
          </ac:spMkLst>
        </pc:spChg>
        <pc:spChg chg="add mod">
          <ac:chgData name="Andrew Liao" userId="ab04f800a07082ab" providerId="LiveId" clId="{73F89644-3ACA-406F-9609-998FCA3EE3AE}" dt="2021-08-02T04:49:36.872" v="402" actId="1076"/>
          <ac:spMkLst>
            <pc:docMk/>
            <pc:sldMk cId="3380237581" sldId="503"/>
            <ac:spMk id="24" creationId="{F4144F08-B3F0-44C1-B6D1-87B8C345786F}"/>
          </ac:spMkLst>
        </pc:spChg>
        <pc:spChg chg="add mod">
          <ac:chgData name="Andrew Liao" userId="ab04f800a07082ab" providerId="LiveId" clId="{73F89644-3ACA-406F-9609-998FCA3EE3AE}" dt="2021-08-03T09:57:56.916" v="1406" actId="5793"/>
          <ac:spMkLst>
            <pc:docMk/>
            <pc:sldMk cId="3380237581" sldId="503"/>
            <ac:spMk id="26" creationId="{C2F634C8-7186-4BFE-81ED-ECC553BB1D62}"/>
          </ac:spMkLst>
        </pc:spChg>
        <pc:cxnChg chg="add mod">
          <ac:chgData name="Andrew Liao" userId="ab04f800a07082ab" providerId="LiveId" clId="{73F89644-3ACA-406F-9609-998FCA3EE3AE}" dt="2021-08-02T04:48:47.560" v="363" actId="1076"/>
          <ac:cxnSpMkLst>
            <pc:docMk/>
            <pc:sldMk cId="3380237581" sldId="503"/>
            <ac:cxnSpMk id="13" creationId="{5499A567-BEA6-493A-A190-C6BE62CE4B74}"/>
          </ac:cxnSpMkLst>
        </pc:cxnChg>
        <pc:cxnChg chg="add mod">
          <ac:chgData name="Andrew Liao" userId="ab04f800a07082ab" providerId="LiveId" clId="{73F89644-3ACA-406F-9609-998FCA3EE3AE}" dt="2021-08-02T04:48:47.560" v="363" actId="1076"/>
          <ac:cxnSpMkLst>
            <pc:docMk/>
            <pc:sldMk cId="3380237581" sldId="503"/>
            <ac:cxnSpMk id="16" creationId="{37D8BDD7-EC15-4ACB-B57D-E358AFA5A539}"/>
          </ac:cxnSpMkLst>
        </pc:cxnChg>
        <pc:cxnChg chg="add mod">
          <ac:chgData name="Andrew Liao" userId="ab04f800a07082ab" providerId="LiveId" clId="{73F89644-3ACA-406F-9609-998FCA3EE3AE}" dt="2021-08-02T04:48:47.560" v="363" actId="1076"/>
          <ac:cxnSpMkLst>
            <pc:docMk/>
            <pc:sldMk cId="3380237581" sldId="503"/>
            <ac:cxnSpMk id="19" creationId="{8211E5E9-E1AE-4141-9AF8-E7F44DBECF5C}"/>
          </ac:cxnSpMkLst>
        </pc:cxnChg>
        <pc:cxnChg chg="add mod">
          <ac:chgData name="Andrew Liao" userId="ab04f800a07082ab" providerId="LiveId" clId="{73F89644-3ACA-406F-9609-998FCA3EE3AE}" dt="2021-08-02T04:48:47.560" v="363" actId="1076"/>
          <ac:cxnSpMkLst>
            <pc:docMk/>
            <pc:sldMk cId="3380237581" sldId="503"/>
            <ac:cxnSpMk id="22" creationId="{578EB464-080C-479F-A049-9E439359B685}"/>
          </ac:cxnSpMkLst>
        </pc:cxnChg>
      </pc:sldChg>
      <pc:sldChg chg="modSp new mod">
        <pc:chgData name="Andrew Liao" userId="ab04f800a07082ab" providerId="LiveId" clId="{73F89644-3ACA-406F-9609-998FCA3EE3AE}" dt="2021-08-03T09:59:51.084" v="1570" actId="20577"/>
        <pc:sldMkLst>
          <pc:docMk/>
          <pc:sldMk cId="3700544516" sldId="504"/>
        </pc:sldMkLst>
        <pc:spChg chg="mod">
          <ac:chgData name="Andrew Liao" userId="ab04f800a07082ab" providerId="LiveId" clId="{73F89644-3ACA-406F-9609-998FCA3EE3AE}" dt="2021-08-02T04:52:04.593" v="503" actId="20577"/>
          <ac:spMkLst>
            <pc:docMk/>
            <pc:sldMk cId="3700544516" sldId="504"/>
            <ac:spMk id="2" creationId="{84F3589A-A3D0-419E-AC1D-AE79693E9831}"/>
          </ac:spMkLst>
        </pc:spChg>
        <pc:spChg chg="mod">
          <ac:chgData name="Andrew Liao" userId="ab04f800a07082ab" providerId="LiveId" clId="{73F89644-3ACA-406F-9609-998FCA3EE3AE}" dt="2021-08-03T09:59:51.084" v="1570" actId="20577"/>
          <ac:spMkLst>
            <pc:docMk/>
            <pc:sldMk cId="3700544516" sldId="504"/>
            <ac:spMk id="3" creationId="{DC2E4714-649D-40CC-A9FD-D356200E3542}"/>
          </ac:spMkLst>
        </pc:spChg>
      </pc:sldChg>
      <pc:sldChg chg="modSp new mod">
        <pc:chgData name="Andrew Liao" userId="ab04f800a07082ab" providerId="LiveId" clId="{73F89644-3ACA-406F-9609-998FCA3EE3AE}" dt="2021-08-02T05:04:33.993" v="1163" actId="20577"/>
        <pc:sldMkLst>
          <pc:docMk/>
          <pc:sldMk cId="3574291419" sldId="505"/>
        </pc:sldMkLst>
        <pc:spChg chg="mod">
          <ac:chgData name="Andrew Liao" userId="ab04f800a07082ab" providerId="LiveId" clId="{73F89644-3ACA-406F-9609-998FCA3EE3AE}" dt="2021-08-02T05:00:41.679" v="957" actId="20577"/>
          <ac:spMkLst>
            <pc:docMk/>
            <pc:sldMk cId="3574291419" sldId="505"/>
            <ac:spMk id="2" creationId="{AAF71EE3-BEDF-4E6C-AB00-424961444319}"/>
          </ac:spMkLst>
        </pc:spChg>
        <pc:spChg chg="mod">
          <ac:chgData name="Andrew Liao" userId="ab04f800a07082ab" providerId="LiveId" clId="{73F89644-3ACA-406F-9609-998FCA3EE3AE}" dt="2021-08-02T05:04:33.993" v="1163" actId="20577"/>
          <ac:spMkLst>
            <pc:docMk/>
            <pc:sldMk cId="3574291419" sldId="505"/>
            <ac:spMk id="3" creationId="{CB1FA8C6-6E07-469F-92A6-DD29579CC7D3}"/>
          </ac:spMkLst>
        </pc:spChg>
      </pc:sldChg>
      <pc:sldChg chg="addSp delSp modSp new mod modAnim">
        <pc:chgData name="Andrew Liao" userId="ab04f800a07082ab" providerId="LiveId" clId="{73F89644-3ACA-406F-9609-998FCA3EE3AE}" dt="2021-08-02T12:13:47.578" v="1227"/>
        <pc:sldMkLst>
          <pc:docMk/>
          <pc:sldMk cId="1505456571" sldId="506"/>
        </pc:sldMkLst>
        <pc:spChg chg="mod">
          <ac:chgData name="Andrew Liao" userId="ab04f800a07082ab" providerId="LiveId" clId="{73F89644-3ACA-406F-9609-998FCA3EE3AE}" dt="2021-08-02T05:06:40.598" v="1207" actId="20577"/>
          <ac:spMkLst>
            <pc:docMk/>
            <pc:sldMk cId="1505456571" sldId="506"/>
            <ac:spMk id="2" creationId="{05B2E5BE-B99C-4A42-B4D8-DDD1F70F5718}"/>
          </ac:spMkLst>
        </pc:spChg>
        <pc:spChg chg="del">
          <ac:chgData name="Andrew Liao" userId="ab04f800a07082ab" providerId="LiveId" clId="{73F89644-3ACA-406F-9609-998FCA3EE3AE}" dt="2021-08-02T05:09:41.510" v="1215" actId="478"/>
          <ac:spMkLst>
            <pc:docMk/>
            <pc:sldMk cId="1505456571" sldId="506"/>
            <ac:spMk id="3" creationId="{808AE9C7-E11E-44E0-B0BD-F59CB0F89AD3}"/>
          </ac:spMkLst>
        </pc:spChg>
        <pc:spChg chg="add">
          <ac:chgData name="Andrew Liao" userId="ab04f800a07082ab" providerId="LiveId" clId="{73F89644-3ACA-406F-9609-998FCA3EE3AE}" dt="2021-08-02T05:27:04.031" v="1226" actId="11529"/>
          <ac:spMkLst>
            <pc:docMk/>
            <pc:sldMk cId="1505456571" sldId="506"/>
            <ac:spMk id="12" creationId="{638D55E2-8B31-4603-B23C-0116D4AD0FC6}"/>
          </ac:spMkLst>
        </pc:spChg>
        <pc:picChg chg="add del mod">
          <ac:chgData name="Andrew Liao" userId="ab04f800a07082ab" providerId="LiveId" clId="{73F89644-3ACA-406F-9609-998FCA3EE3AE}" dt="2021-08-02T05:09:11.994" v="1211" actId="22"/>
          <ac:picMkLst>
            <pc:docMk/>
            <pc:sldMk cId="1505456571" sldId="506"/>
            <ac:picMk id="5" creationId="{437BAE95-3DAD-473C-B14D-6BAE37B5E168}"/>
          </ac:picMkLst>
        </pc:picChg>
        <pc:picChg chg="add del mod">
          <ac:chgData name="Andrew Liao" userId="ab04f800a07082ab" providerId="LiveId" clId="{73F89644-3ACA-406F-9609-998FCA3EE3AE}" dt="2021-08-02T05:25:31.876" v="1216" actId="478"/>
          <ac:picMkLst>
            <pc:docMk/>
            <pc:sldMk cId="1505456571" sldId="506"/>
            <ac:picMk id="7" creationId="{D7194D6A-0A12-49CC-9118-E07075AEB3E3}"/>
          </ac:picMkLst>
        </pc:picChg>
        <pc:picChg chg="add mod">
          <ac:chgData name="Andrew Liao" userId="ab04f800a07082ab" providerId="LiveId" clId="{73F89644-3ACA-406F-9609-998FCA3EE3AE}" dt="2021-08-02T05:25:42.184" v="1219" actId="1076"/>
          <ac:picMkLst>
            <pc:docMk/>
            <pc:sldMk cId="1505456571" sldId="506"/>
            <ac:picMk id="9" creationId="{ACF31E68-6B38-481B-8E24-8B9105666BA3}"/>
          </ac:picMkLst>
        </pc:picChg>
        <pc:picChg chg="add mod">
          <ac:chgData name="Andrew Liao" userId="ab04f800a07082ab" providerId="LiveId" clId="{73F89644-3ACA-406F-9609-998FCA3EE3AE}" dt="2021-08-02T05:26:55.739" v="1225" actId="1076"/>
          <ac:picMkLst>
            <pc:docMk/>
            <pc:sldMk cId="1505456571" sldId="506"/>
            <ac:picMk id="11" creationId="{B2067E29-EF36-4FBB-A8A6-252D0E281D5D}"/>
          </ac:picMkLst>
        </pc:picChg>
      </pc:sldChg>
    </pc:docChg>
  </pc:docChgLst>
  <pc:docChgLst>
    <pc:chgData name="Andrew Liao" userId="ab04f800a07082ab" providerId="LiveId" clId="{4EE55AED-8016-4B69-BF22-012982A55E33}"/>
    <pc:docChg chg="undo redo custSel addSld modSld sldOrd">
      <pc:chgData name="Andrew Liao" userId="ab04f800a07082ab" providerId="LiveId" clId="{4EE55AED-8016-4B69-BF22-012982A55E33}" dt="2021-05-13T04:40:45.947" v="18852" actId="20577"/>
      <pc:docMkLst>
        <pc:docMk/>
      </pc:docMkLst>
      <pc:sldChg chg="modSp mod">
        <pc:chgData name="Andrew Liao" userId="ab04f800a07082ab" providerId="LiveId" clId="{4EE55AED-8016-4B69-BF22-012982A55E33}" dt="2021-05-11T07:56:28.555" v="6361" actId="6549"/>
        <pc:sldMkLst>
          <pc:docMk/>
          <pc:sldMk cId="2151853151" sldId="257"/>
        </pc:sldMkLst>
        <pc:spChg chg="mod">
          <ac:chgData name="Andrew Liao" userId="ab04f800a07082ab" providerId="LiveId" clId="{4EE55AED-8016-4B69-BF22-012982A55E33}" dt="2021-05-11T02:33:26.686" v="15" actId="20577"/>
          <ac:spMkLst>
            <pc:docMk/>
            <pc:sldMk cId="2151853151" sldId="257"/>
            <ac:spMk id="2" creationId="{AF80FDDF-80ED-402E-8CB1-8E50091ADCF1}"/>
          </ac:spMkLst>
        </pc:spChg>
        <pc:spChg chg="mod">
          <ac:chgData name="Andrew Liao" userId="ab04f800a07082ab" providerId="LiveId" clId="{4EE55AED-8016-4B69-BF22-012982A55E33}" dt="2021-05-11T07:56:28.555" v="6361" actId="6549"/>
          <ac:spMkLst>
            <pc:docMk/>
            <pc:sldMk cId="2151853151" sldId="257"/>
            <ac:spMk id="3" creationId="{CDB77B0B-1F22-4023-8051-BCCE19395305}"/>
          </ac:spMkLst>
        </pc:spChg>
      </pc:sldChg>
      <pc:sldChg chg="addSp delSp modSp new mod">
        <pc:chgData name="Andrew Liao" userId="ab04f800a07082ab" providerId="LiveId" clId="{4EE55AED-8016-4B69-BF22-012982A55E33}" dt="2021-05-11T07:36:39.120" v="6332" actId="20577"/>
        <pc:sldMkLst>
          <pc:docMk/>
          <pc:sldMk cId="2793052317" sldId="258"/>
        </pc:sldMkLst>
        <pc:spChg chg="mod">
          <ac:chgData name="Andrew Liao" userId="ab04f800a07082ab" providerId="LiveId" clId="{4EE55AED-8016-4B69-BF22-012982A55E33}" dt="2021-05-11T02:44:00.262" v="253" actId="20577"/>
          <ac:spMkLst>
            <pc:docMk/>
            <pc:sldMk cId="2793052317" sldId="258"/>
            <ac:spMk id="2" creationId="{966E999A-296C-4953-BF4D-0B3FE7F56DBB}"/>
          </ac:spMkLst>
        </pc:spChg>
        <pc:spChg chg="mod">
          <ac:chgData name="Andrew Liao" userId="ab04f800a07082ab" providerId="LiveId" clId="{4EE55AED-8016-4B69-BF22-012982A55E33}" dt="2021-05-11T07:36:39.120" v="6332" actId="20577"/>
          <ac:spMkLst>
            <pc:docMk/>
            <pc:sldMk cId="2793052317" sldId="258"/>
            <ac:spMk id="3" creationId="{B1333DE5-4B31-4E77-A047-70A73D629B39}"/>
          </ac:spMkLst>
        </pc:spChg>
        <pc:spChg chg="add mod">
          <ac:chgData name="Andrew Liao" userId="ab04f800a07082ab" providerId="LiveId" clId="{4EE55AED-8016-4B69-BF22-012982A55E33}" dt="2021-05-11T07:08:57.745" v="5853" actId="13822"/>
          <ac:spMkLst>
            <pc:docMk/>
            <pc:sldMk cId="2793052317" sldId="258"/>
            <ac:spMk id="4" creationId="{9DAF5106-94B5-4135-920E-05615235C890}"/>
          </ac:spMkLst>
        </pc:spChg>
        <pc:spChg chg="add mod">
          <ac:chgData name="Andrew Liao" userId="ab04f800a07082ab" providerId="LiveId" clId="{4EE55AED-8016-4B69-BF22-012982A55E33}" dt="2021-05-11T07:08:48.510" v="5852" actId="13822"/>
          <ac:spMkLst>
            <pc:docMk/>
            <pc:sldMk cId="2793052317" sldId="258"/>
            <ac:spMk id="5" creationId="{09574039-FBB2-49E3-854D-1CA7746E4A35}"/>
          </ac:spMkLst>
        </pc:spChg>
        <pc:spChg chg="add mod ord">
          <ac:chgData name="Andrew Liao" userId="ab04f800a07082ab" providerId="LiveId" clId="{4EE55AED-8016-4B69-BF22-012982A55E33}" dt="2021-05-11T07:09:20.397" v="5854" actId="14100"/>
          <ac:spMkLst>
            <pc:docMk/>
            <pc:sldMk cId="2793052317" sldId="258"/>
            <ac:spMk id="6" creationId="{B2F73CD0-E3E3-430F-9CBC-B1AEDAD1A4C8}"/>
          </ac:spMkLst>
        </pc:spChg>
        <pc:spChg chg="add mod">
          <ac:chgData name="Andrew Liao" userId="ab04f800a07082ab" providerId="LiveId" clId="{4EE55AED-8016-4B69-BF22-012982A55E33}" dt="2021-05-11T07:04:40.941" v="5774" actId="20577"/>
          <ac:spMkLst>
            <pc:docMk/>
            <pc:sldMk cId="2793052317" sldId="258"/>
            <ac:spMk id="7" creationId="{12C716FB-8E1F-4530-B9FD-9AA5CFF8C4B7}"/>
          </ac:spMkLst>
        </pc:spChg>
        <pc:spChg chg="add mod">
          <ac:chgData name="Andrew Liao" userId="ab04f800a07082ab" providerId="LiveId" clId="{4EE55AED-8016-4B69-BF22-012982A55E33}" dt="2021-05-11T07:04:43.293" v="5776" actId="20577"/>
          <ac:spMkLst>
            <pc:docMk/>
            <pc:sldMk cId="2793052317" sldId="258"/>
            <ac:spMk id="8" creationId="{75D43BB7-355F-4CF4-883C-1125AD2A29D8}"/>
          </ac:spMkLst>
        </pc:spChg>
        <pc:spChg chg="add mod">
          <ac:chgData name="Andrew Liao" userId="ab04f800a07082ab" providerId="LiveId" clId="{4EE55AED-8016-4B69-BF22-012982A55E33}" dt="2021-05-11T07:07:48.669" v="5830" actId="13822"/>
          <ac:spMkLst>
            <pc:docMk/>
            <pc:sldMk cId="2793052317" sldId="258"/>
            <ac:spMk id="9" creationId="{DA24E15D-F83D-416F-AE46-FACBCE5E63AF}"/>
          </ac:spMkLst>
        </pc:spChg>
        <pc:spChg chg="add mod">
          <ac:chgData name="Andrew Liao" userId="ab04f800a07082ab" providerId="LiveId" clId="{4EE55AED-8016-4B69-BF22-012982A55E33}" dt="2021-05-11T07:05:58.109" v="5799" actId="1076"/>
          <ac:spMkLst>
            <pc:docMk/>
            <pc:sldMk cId="2793052317" sldId="258"/>
            <ac:spMk id="25" creationId="{40DBDE46-D77A-4D99-8D0D-D2A44E09162A}"/>
          </ac:spMkLst>
        </pc:spChg>
        <pc:spChg chg="add mod">
          <ac:chgData name="Andrew Liao" userId="ab04f800a07082ab" providerId="LiveId" clId="{4EE55AED-8016-4B69-BF22-012982A55E33}" dt="2021-05-11T07:28:44.043" v="6315" actId="1076"/>
          <ac:spMkLst>
            <pc:docMk/>
            <pc:sldMk cId="2793052317" sldId="258"/>
            <ac:spMk id="32" creationId="{2C015165-F3DF-4D65-8C46-AF3D28200B00}"/>
          </ac:spMkLst>
        </pc:spChg>
        <pc:spChg chg="add mod">
          <ac:chgData name="Andrew Liao" userId="ab04f800a07082ab" providerId="LiveId" clId="{4EE55AED-8016-4B69-BF22-012982A55E33}" dt="2021-05-11T07:08:02.889" v="5831" actId="13822"/>
          <ac:spMkLst>
            <pc:docMk/>
            <pc:sldMk cId="2793052317" sldId="258"/>
            <ac:spMk id="37" creationId="{CE5FD4B9-313B-4993-9DE9-D63D5BBB8DBB}"/>
          </ac:spMkLst>
        </pc:spChg>
        <pc:spChg chg="add mod">
          <ac:chgData name="Andrew Liao" userId="ab04f800a07082ab" providerId="LiveId" clId="{4EE55AED-8016-4B69-BF22-012982A55E33}" dt="2021-05-11T07:08:02.889" v="5831" actId="13822"/>
          <ac:spMkLst>
            <pc:docMk/>
            <pc:sldMk cId="2793052317" sldId="258"/>
            <ac:spMk id="38" creationId="{25A4ED33-BF33-4A69-85D6-2CC6D7E06D26}"/>
          </ac:spMkLst>
        </pc:spChg>
        <pc:cxnChg chg="add mod">
          <ac:chgData name="Andrew Liao" userId="ab04f800a07082ab" providerId="LiveId" clId="{4EE55AED-8016-4B69-BF22-012982A55E33}" dt="2021-05-11T07:07:10.364" v="5826" actId="13822"/>
          <ac:cxnSpMkLst>
            <pc:docMk/>
            <pc:sldMk cId="2793052317" sldId="258"/>
            <ac:cxnSpMk id="11" creationId="{5022CA82-D0D9-48FE-B821-B5BA80A03914}"/>
          </ac:cxnSpMkLst>
        </pc:cxnChg>
        <pc:cxnChg chg="add mod">
          <ac:chgData name="Andrew Liao" userId="ab04f800a07082ab" providerId="LiveId" clId="{4EE55AED-8016-4B69-BF22-012982A55E33}" dt="2021-05-11T07:07:10.364" v="5826" actId="13822"/>
          <ac:cxnSpMkLst>
            <pc:docMk/>
            <pc:sldMk cId="2793052317" sldId="258"/>
            <ac:cxnSpMk id="13" creationId="{F6BDCD29-1743-4556-A457-04670B6F3584}"/>
          </ac:cxnSpMkLst>
        </pc:cxnChg>
        <pc:cxnChg chg="add mod">
          <ac:chgData name="Andrew Liao" userId="ab04f800a07082ab" providerId="LiveId" clId="{4EE55AED-8016-4B69-BF22-012982A55E33}" dt="2021-05-11T07:07:10.364" v="5826" actId="13822"/>
          <ac:cxnSpMkLst>
            <pc:docMk/>
            <pc:sldMk cId="2793052317" sldId="258"/>
            <ac:cxnSpMk id="15" creationId="{AFDEDE13-7F29-47C3-9440-68AB54F9EABF}"/>
          </ac:cxnSpMkLst>
        </pc:cxnChg>
        <pc:cxnChg chg="add del mod">
          <ac:chgData name="Andrew Liao" userId="ab04f800a07082ab" providerId="LiveId" clId="{4EE55AED-8016-4B69-BF22-012982A55E33}" dt="2021-05-11T07:05:44.743" v="5784" actId="478"/>
          <ac:cxnSpMkLst>
            <pc:docMk/>
            <pc:sldMk cId="2793052317" sldId="258"/>
            <ac:cxnSpMk id="17" creationId="{7DC749AE-761B-49D2-BBF3-635C5F969AAF}"/>
          </ac:cxnSpMkLst>
        </pc:cxnChg>
        <pc:cxnChg chg="add mod">
          <ac:chgData name="Andrew Liao" userId="ab04f800a07082ab" providerId="LiveId" clId="{4EE55AED-8016-4B69-BF22-012982A55E33}" dt="2021-05-11T07:07:17.349" v="5827" actId="13822"/>
          <ac:cxnSpMkLst>
            <pc:docMk/>
            <pc:sldMk cId="2793052317" sldId="258"/>
            <ac:cxnSpMk id="27" creationId="{035B7596-BDB0-4967-81FB-5184B04FC88F}"/>
          </ac:cxnSpMkLst>
        </pc:cxnChg>
        <pc:cxnChg chg="add mod">
          <ac:chgData name="Andrew Liao" userId="ab04f800a07082ab" providerId="LiveId" clId="{4EE55AED-8016-4B69-BF22-012982A55E33}" dt="2021-05-11T07:28:44.043" v="6315" actId="1076"/>
          <ac:cxnSpMkLst>
            <pc:docMk/>
            <pc:sldMk cId="2793052317" sldId="258"/>
            <ac:cxnSpMk id="34" creationId="{4D983BB9-E27B-470C-A36E-03BCFD988450}"/>
          </ac:cxnSpMkLst>
        </pc:cxnChg>
        <pc:cxnChg chg="add mod">
          <ac:chgData name="Andrew Liao" userId="ab04f800a07082ab" providerId="LiveId" clId="{4EE55AED-8016-4B69-BF22-012982A55E33}" dt="2021-05-11T07:06:59.726" v="5825" actId="13822"/>
          <ac:cxnSpMkLst>
            <pc:docMk/>
            <pc:sldMk cId="2793052317" sldId="258"/>
            <ac:cxnSpMk id="36" creationId="{04CC1830-DE2A-4207-BAA6-942E147CEB3A}"/>
          </ac:cxnSpMkLst>
        </pc:cxnChg>
      </pc:sldChg>
      <pc:sldChg chg="addSp delSp modSp new mod modClrScheme chgLayout">
        <pc:chgData name="Andrew Liao" userId="ab04f800a07082ab" providerId="LiveId" clId="{4EE55AED-8016-4B69-BF22-012982A55E33}" dt="2021-05-11T02:58:57.322" v="993" actId="20577"/>
        <pc:sldMkLst>
          <pc:docMk/>
          <pc:sldMk cId="324955522" sldId="259"/>
        </pc:sldMkLst>
        <pc:spChg chg="mod ord">
          <ac:chgData name="Andrew Liao" userId="ab04f800a07082ab" providerId="LiveId" clId="{4EE55AED-8016-4B69-BF22-012982A55E33}" dt="2021-05-11T02:56:15.356" v="971" actId="20577"/>
          <ac:spMkLst>
            <pc:docMk/>
            <pc:sldMk cId="324955522" sldId="259"/>
            <ac:spMk id="2" creationId="{3AF5B795-A706-41CD-86F7-80EC2ADE6B06}"/>
          </ac:spMkLst>
        </pc:spChg>
        <pc:spChg chg="del">
          <ac:chgData name="Andrew Liao" userId="ab04f800a07082ab" providerId="LiveId" clId="{4EE55AED-8016-4B69-BF22-012982A55E33}" dt="2021-05-11T02:46:38.134" v="489" actId="1032"/>
          <ac:spMkLst>
            <pc:docMk/>
            <pc:sldMk cId="324955522" sldId="259"/>
            <ac:spMk id="3" creationId="{67524FCE-2475-4DBF-A32B-5D2876F641E2}"/>
          </ac:spMkLst>
        </pc:spChg>
        <pc:spChg chg="add mod ord">
          <ac:chgData name="Andrew Liao" userId="ab04f800a07082ab" providerId="LiveId" clId="{4EE55AED-8016-4B69-BF22-012982A55E33}" dt="2021-05-11T02:55:13.999" v="961" actId="700"/>
          <ac:spMkLst>
            <pc:docMk/>
            <pc:sldMk cId="324955522" sldId="259"/>
            <ac:spMk id="5" creationId="{1A180B6B-4A4D-4AD8-9FEC-0B2F57F319A8}"/>
          </ac:spMkLst>
        </pc:spChg>
        <pc:graphicFrameChg chg="add mod ord modGraphic">
          <ac:chgData name="Andrew Liao" userId="ab04f800a07082ab" providerId="LiveId" clId="{4EE55AED-8016-4B69-BF22-012982A55E33}" dt="2021-05-11T02:58:57.322" v="993" actId="20577"/>
          <ac:graphicFrameMkLst>
            <pc:docMk/>
            <pc:sldMk cId="324955522" sldId="259"/>
            <ac:graphicFrameMk id="4" creationId="{8CE97383-2B8D-42BB-AB98-57FBCFD98C78}"/>
          </ac:graphicFrameMkLst>
        </pc:graphicFrameChg>
      </pc:sldChg>
      <pc:sldChg chg="modSp new mod">
        <pc:chgData name="Andrew Liao" userId="ab04f800a07082ab" providerId="LiveId" clId="{4EE55AED-8016-4B69-BF22-012982A55E33}" dt="2021-05-11T02:54:38.220" v="960" actId="20577"/>
        <pc:sldMkLst>
          <pc:docMk/>
          <pc:sldMk cId="3387870910" sldId="260"/>
        </pc:sldMkLst>
        <pc:spChg chg="mod">
          <ac:chgData name="Andrew Liao" userId="ab04f800a07082ab" providerId="LiveId" clId="{4EE55AED-8016-4B69-BF22-012982A55E33}" dt="2021-05-11T02:52:05.902" v="680" actId="20577"/>
          <ac:spMkLst>
            <pc:docMk/>
            <pc:sldMk cId="3387870910" sldId="260"/>
            <ac:spMk id="2" creationId="{C9196BC7-E94E-4213-9798-488CE07564D8}"/>
          </ac:spMkLst>
        </pc:spChg>
        <pc:spChg chg="mod">
          <ac:chgData name="Andrew Liao" userId="ab04f800a07082ab" providerId="LiveId" clId="{4EE55AED-8016-4B69-BF22-012982A55E33}" dt="2021-05-11T02:54:38.220" v="960" actId="20577"/>
          <ac:spMkLst>
            <pc:docMk/>
            <pc:sldMk cId="3387870910" sldId="260"/>
            <ac:spMk id="3" creationId="{630E3C48-4FBD-46F4-8746-A701F95F15D6}"/>
          </ac:spMkLst>
        </pc:spChg>
      </pc:sldChg>
      <pc:sldChg chg="addSp delSp modSp new mod">
        <pc:chgData name="Andrew Liao" userId="ab04f800a07082ab" providerId="LiveId" clId="{4EE55AED-8016-4B69-BF22-012982A55E33}" dt="2021-05-11T04:09:56.151" v="3424" actId="20577"/>
        <pc:sldMkLst>
          <pc:docMk/>
          <pc:sldMk cId="3424449383" sldId="261"/>
        </pc:sldMkLst>
        <pc:spChg chg="mod">
          <ac:chgData name="Andrew Liao" userId="ab04f800a07082ab" providerId="LiveId" clId="{4EE55AED-8016-4B69-BF22-012982A55E33}" dt="2021-05-11T02:59:40.308" v="1022" actId="20577"/>
          <ac:spMkLst>
            <pc:docMk/>
            <pc:sldMk cId="3424449383" sldId="261"/>
            <ac:spMk id="2" creationId="{FB2BCD04-6224-4B20-8B5D-17E7D7AADE0F}"/>
          </ac:spMkLst>
        </pc:spChg>
        <pc:spChg chg="del">
          <ac:chgData name="Andrew Liao" userId="ab04f800a07082ab" providerId="LiveId" clId="{4EE55AED-8016-4B69-BF22-012982A55E33}" dt="2021-05-11T03:00:16.843" v="1023" actId="1032"/>
          <ac:spMkLst>
            <pc:docMk/>
            <pc:sldMk cId="3424449383" sldId="261"/>
            <ac:spMk id="3" creationId="{063DE171-70F0-4197-A546-14005F94C8CB}"/>
          </ac:spMkLst>
        </pc:spChg>
        <pc:graphicFrameChg chg="add mod modGraphic">
          <ac:chgData name="Andrew Liao" userId="ab04f800a07082ab" providerId="LiveId" clId="{4EE55AED-8016-4B69-BF22-012982A55E33}" dt="2021-05-11T04:09:56.151" v="3424" actId="20577"/>
          <ac:graphicFrameMkLst>
            <pc:docMk/>
            <pc:sldMk cId="3424449383" sldId="261"/>
            <ac:graphicFrameMk id="4" creationId="{D6ECA075-521F-4A8E-9FD0-FC7F87818770}"/>
          </ac:graphicFrameMkLst>
        </pc:graphicFrameChg>
      </pc:sldChg>
      <pc:sldChg chg="addSp delSp modSp new mod">
        <pc:chgData name="Andrew Liao" userId="ab04f800a07082ab" providerId="LiveId" clId="{4EE55AED-8016-4B69-BF22-012982A55E33}" dt="2021-05-11T03:12:38.473" v="1447" actId="14100"/>
        <pc:sldMkLst>
          <pc:docMk/>
          <pc:sldMk cId="1136828186" sldId="262"/>
        </pc:sldMkLst>
        <pc:spChg chg="mod">
          <ac:chgData name="Andrew Liao" userId="ab04f800a07082ab" providerId="LiveId" clId="{4EE55AED-8016-4B69-BF22-012982A55E33}" dt="2021-05-11T03:06:35.317" v="1184" actId="20577"/>
          <ac:spMkLst>
            <pc:docMk/>
            <pc:sldMk cId="1136828186" sldId="262"/>
            <ac:spMk id="2" creationId="{D2E7C01A-7883-4F83-A154-193FC8322514}"/>
          </ac:spMkLst>
        </pc:spChg>
        <pc:spChg chg="mod">
          <ac:chgData name="Andrew Liao" userId="ab04f800a07082ab" providerId="LiveId" clId="{4EE55AED-8016-4B69-BF22-012982A55E33}" dt="2021-05-11T03:12:24.916" v="1426" actId="27636"/>
          <ac:spMkLst>
            <pc:docMk/>
            <pc:sldMk cId="1136828186" sldId="262"/>
            <ac:spMk id="3" creationId="{EE6F96BC-7586-41A8-BBA9-74A7F8E1F489}"/>
          </ac:spMkLst>
        </pc:spChg>
        <pc:spChg chg="mod">
          <ac:chgData name="Andrew Liao" userId="ab04f800a07082ab" providerId="LiveId" clId="{4EE55AED-8016-4B69-BF22-012982A55E33}" dt="2021-05-11T03:10:41.355" v="1381" actId="404"/>
          <ac:spMkLst>
            <pc:docMk/>
            <pc:sldMk cId="1136828186" sldId="262"/>
            <ac:spMk id="5" creationId="{7410B0BC-6C04-486F-91E8-3F649B0B5B54}"/>
          </ac:spMkLst>
        </pc:spChg>
        <pc:spChg chg="mod">
          <ac:chgData name="Andrew Liao" userId="ab04f800a07082ab" providerId="LiveId" clId="{4EE55AED-8016-4B69-BF22-012982A55E33}" dt="2021-05-11T03:10:41.355" v="1381" actId="404"/>
          <ac:spMkLst>
            <pc:docMk/>
            <pc:sldMk cId="1136828186" sldId="262"/>
            <ac:spMk id="6" creationId="{11316FA3-BA63-45C0-A1D0-90E0BA4D1B7E}"/>
          </ac:spMkLst>
        </pc:spChg>
        <pc:spChg chg="mod">
          <ac:chgData name="Andrew Liao" userId="ab04f800a07082ab" providerId="LiveId" clId="{4EE55AED-8016-4B69-BF22-012982A55E33}" dt="2021-05-11T03:10:41.355" v="1381" actId="404"/>
          <ac:spMkLst>
            <pc:docMk/>
            <pc:sldMk cId="1136828186" sldId="262"/>
            <ac:spMk id="7" creationId="{D6561592-FD61-4D62-BC10-6EC6265D1E77}"/>
          </ac:spMkLst>
        </pc:spChg>
        <pc:spChg chg="mod">
          <ac:chgData name="Andrew Liao" userId="ab04f800a07082ab" providerId="LiveId" clId="{4EE55AED-8016-4B69-BF22-012982A55E33}" dt="2021-05-11T03:10:41.355" v="1381" actId="404"/>
          <ac:spMkLst>
            <pc:docMk/>
            <pc:sldMk cId="1136828186" sldId="262"/>
            <ac:spMk id="8" creationId="{654A0345-E634-46B4-A18C-CD22B6E1CAAA}"/>
          </ac:spMkLst>
        </pc:spChg>
        <pc:spChg chg="mod">
          <ac:chgData name="Andrew Liao" userId="ab04f800a07082ab" providerId="LiveId" clId="{4EE55AED-8016-4B69-BF22-012982A55E33}" dt="2021-05-11T03:10:41.355" v="1381" actId="404"/>
          <ac:spMkLst>
            <pc:docMk/>
            <pc:sldMk cId="1136828186" sldId="262"/>
            <ac:spMk id="9" creationId="{09C7B836-AE32-4BF6-BDEA-44C2C15A9112}"/>
          </ac:spMkLst>
        </pc:spChg>
        <pc:spChg chg="mod">
          <ac:chgData name="Andrew Liao" userId="ab04f800a07082ab" providerId="LiveId" clId="{4EE55AED-8016-4B69-BF22-012982A55E33}" dt="2021-05-11T03:10:41.355" v="1381" actId="404"/>
          <ac:spMkLst>
            <pc:docMk/>
            <pc:sldMk cId="1136828186" sldId="262"/>
            <ac:spMk id="10" creationId="{775E2EAF-C9E8-424A-8C35-446E42BE8BB1}"/>
          </ac:spMkLst>
        </pc:spChg>
        <pc:spChg chg="mod">
          <ac:chgData name="Andrew Liao" userId="ab04f800a07082ab" providerId="LiveId" clId="{4EE55AED-8016-4B69-BF22-012982A55E33}" dt="2021-05-11T03:10:41.355" v="1381" actId="404"/>
          <ac:spMkLst>
            <pc:docMk/>
            <pc:sldMk cId="1136828186" sldId="262"/>
            <ac:spMk id="11" creationId="{3CE29571-8577-4DF2-A164-43F0C6BAF860}"/>
          </ac:spMkLst>
        </pc:spChg>
        <pc:spChg chg="add del mod">
          <ac:chgData name="Andrew Liao" userId="ab04f800a07082ab" providerId="LiveId" clId="{4EE55AED-8016-4B69-BF22-012982A55E33}" dt="2021-05-11T03:11:00.450" v="1386"/>
          <ac:spMkLst>
            <pc:docMk/>
            <pc:sldMk cId="1136828186" sldId="262"/>
            <ac:spMk id="13" creationId="{E9EF96AF-2B89-4C02-AC40-424ECBE04262}"/>
          </ac:spMkLst>
        </pc:spChg>
        <pc:spChg chg="add del mod">
          <ac:chgData name="Andrew Liao" userId="ab04f800a07082ab" providerId="LiveId" clId="{4EE55AED-8016-4B69-BF22-012982A55E33}" dt="2021-05-11T03:11:00.450" v="1386"/>
          <ac:spMkLst>
            <pc:docMk/>
            <pc:sldMk cId="1136828186" sldId="262"/>
            <ac:spMk id="15" creationId="{22294D90-BE8B-4BDE-B674-3AE67C8CF21E}"/>
          </ac:spMkLst>
        </pc:spChg>
        <pc:spChg chg="add del mod">
          <ac:chgData name="Andrew Liao" userId="ab04f800a07082ab" providerId="LiveId" clId="{4EE55AED-8016-4B69-BF22-012982A55E33}" dt="2021-05-11T03:11:00.450" v="1386"/>
          <ac:spMkLst>
            <pc:docMk/>
            <pc:sldMk cId="1136828186" sldId="262"/>
            <ac:spMk id="17" creationId="{4F137922-1A5D-4252-95BB-75C9D883ACD3}"/>
          </ac:spMkLst>
        </pc:spChg>
        <pc:spChg chg="add del mod">
          <ac:chgData name="Andrew Liao" userId="ab04f800a07082ab" providerId="LiveId" clId="{4EE55AED-8016-4B69-BF22-012982A55E33}" dt="2021-05-11T03:11:00.450" v="1386"/>
          <ac:spMkLst>
            <pc:docMk/>
            <pc:sldMk cId="1136828186" sldId="262"/>
            <ac:spMk id="21" creationId="{551E2640-1BC3-41C1-8DCB-0E02709B11D1}"/>
          </ac:spMkLst>
        </pc:spChg>
        <pc:spChg chg="add mod">
          <ac:chgData name="Andrew Liao" userId="ab04f800a07082ab" providerId="LiveId" clId="{4EE55AED-8016-4B69-BF22-012982A55E33}" dt="2021-05-11T03:11:46.504" v="1394" actId="14100"/>
          <ac:spMkLst>
            <pc:docMk/>
            <pc:sldMk cId="1136828186" sldId="262"/>
            <ac:spMk id="23" creationId="{A538572A-0AD8-4AA8-9768-0B994EF50B6E}"/>
          </ac:spMkLst>
        </pc:spChg>
        <pc:spChg chg="add mod">
          <ac:chgData name="Andrew Liao" userId="ab04f800a07082ab" providerId="LiveId" clId="{4EE55AED-8016-4B69-BF22-012982A55E33}" dt="2021-05-11T03:11:49.272" v="1395" actId="14100"/>
          <ac:spMkLst>
            <pc:docMk/>
            <pc:sldMk cId="1136828186" sldId="262"/>
            <ac:spMk id="25" creationId="{DA3F2F55-70C2-456E-9CD1-877FA807A15E}"/>
          </ac:spMkLst>
        </pc:spChg>
        <pc:spChg chg="add mod">
          <ac:chgData name="Andrew Liao" userId="ab04f800a07082ab" providerId="LiveId" clId="{4EE55AED-8016-4B69-BF22-012982A55E33}" dt="2021-05-11T03:11:52.272" v="1396" actId="14100"/>
          <ac:spMkLst>
            <pc:docMk/>
            <pc:sldMk cId="1136828186" sldId="262"/>
            <ac:spMk id="27" creationId="{BFCBC78E-659A-4EC1-AB35-71BBE6F789D9}"/>
          </ac:spMkLst>
        </pc:spChg>
        <pc:spChg chg="add mod">
          <ac:chgData name="Andrew Liao" userId="ab04f800a07082ab" providerId="LiveId" clId="{4EE55AED-8016-4B69-BF22-012982A55E33}" dt="2021-05-11T03:12:38.473" v="1447" actId="14100"/>
          <ac:spMkLst>
            <pc:docMk/>
            <pc:sldMk cId="1136828186" sldId="262"/>
            <ac:spMk id="32" creationId="{4533EFC9-C85F-4801-A3AE-3245A99885FD}"/>
          </ac:spMkLst>
        </pc:spChg>
        <pc:grpChg chg="add mod">
          <ac:chgData name="Andrew Liao" userId="ab04f800a07082ab" providerId="LiveId" clId="{4EE55AED-8016-4B69-BF22-012982A55E33}" dt="2021-05-11T03:10:50.696" v="1382" actId="1076"/>
          <ac:grpSpMkLst>
            <pc:docMk/>
            <pc:sldMk cId="1136828186" sldId="262"/>
            <ac:grpSpMk id="4" creationId="{33990B81-D698-4757-8569-152DC65B0322}"/>
          </ac:grpSpMkLst>
        </pc:grpChg>
        <pc:grpChg chg="add mod">
          <ac:chgData name="Andrew Liao" userId="ab04f800a07082ab" providerId="LiveId" clId="{4EE55AED-8016-4B69-BF22-012982A55E33}" dt="2021-05-11T03:11:19.448" v="1390" actId="1076"/>
          <ac:grpSpMkLst>
            <pc:docMk/>
            <pc:sldMk cId="1136828186" sldId="262"/>
            <ac:grpSpMk id="33" creationId="{244399B3-466D-41C9-8C2C-6550A4977E63}"/>
          </ac:grpSpMkLst>
        </pc:grpChg>
        <pc:picChg chg="add del mod">
          <ac:chgData name="Andrew Liao" userId="ab04f800a07082ab" providerId="LiveId" clId="{4EE55AED-8016-4B69-BF22-012982A55E33}" dt="2021-05-11T03:11:00.450" v="1386"/>
          <ac:picMkLst>
            <pc:docMk/>
            <pc:sldMk cId="1136828186" sldId="262"/>
            <ac:picMk id="12" creationId="{CDEF8946-E66A-4081-8A2D-F3D864759BB9}"/>
          </ac:picMkLst>
        </pc:picChg>
        <pc:picChg chg="add del mod">
          <ac:chgData name="Andrew Liao" userId="ab04f800a07082ab" providerId="LiveId" clId="{4EE55AED-8016-4B69-BF22-012982A55E33}" dt="2021-05-11T03:11:00.450" v="1386"/>
          <ac:picMkLst>
            <pc:docMk/>
            <pc:sldMk cId="1136828186" sldId="262"/>
            <ac:picMk id="14" creationId="{E2DD796A-715A-4EDA-8D70-3F4B8CB03454}"/>
          </ac:picMkLst>
        </pc:picChg>
        <pc:picChg chg="add del mod">
          <ac:chgData name="Andrew Liao" userId="ab04f800a07082ab" providerId="LiveId" clId="{4EE55AED-8016-4B69-BF22-012982A55E33}" dt="2021-05-11T03:11:00.450" v="1386"/>
          <ac:picMkLst>
            <pc:docMk/>
            <pc:sldMk cId="1136828186" sldId="262"/>
            <ac:picMk id="16" creationId="{C97ADE98-C1E9-4F89-941B-8D2F5A6CB22E}"/>
          </ac:picMkLst>
        </pc:picChg>
        <pc:picChg chg="add mod">
          <ac:chgData name="Andrew Liao" userId="ab04f800a07082ab" providerId="LiveId" clId="{4EE55AED-8016-4B69-BF22-012982A55E33}" dt="2021-05-11T03:11:09.488" v="1388" actId="164"/>
          <ac:picMkLst>
            <pc:docMk/>
            <pc:sldMk cId="1136828186" sldId="262"/>
            <ac:picMk id="22" creationId="{F1917CD8-5FE4-4610-A788-C2BF15231D2A}"/>
          </ac:picMkLst>
        </pc:picChg>
        <pc:picChg chg="add mod">
          <ac:chgData name="Andrew Liao" userId="ab04f800a07082ab" providerId="LiveId" clId="{4EE55AED-8016-4B69-BF22-012982A55E33}" dt="2021-05-11T03:11:09.488" v="1388" actId="164"/>
          <ac:picMkLst>
            <pc:docMk/>
            <pc:sldMk cId="1136828186" sldId="262"/>
            <ac:picMk id="24" creationId="{BB96D5DF-09D0-4243-AC0D-7843F54DB3E4}"/>
          </ac:picMkLst>
        </pc:picChg>
        <pc:picChg chg="add mod">
          <ac:chgData name="Andrew Liao" userId="ab04f800a07082ab" providerId="LiveId" clId="{4EE55AED-8016-4B69-BF22-012982A55E33}" dt="2021-05-11T03:11:09.488" v="1388" actId="164"/>
          <ac:picMkLst>
            <pc:docMk/>
            <pc:sldMk cId="1136828186" sldId="262"/>
            <ac:picMk id="26" creationId="{813121A1-12B6-44EC-9C04-7447F6F745C6}"/>
          </ac:picMkLst>
        </pc:picChg>
        <pc:picChg chg="add mod">
          <ac:chgData name="Andrew Liao" userId="ab04f800a07082ab" providerId="LiveId" clId="{4EE55AED-8016-4B69-BF22-012982A55E33}" dt="2021-05-11T03:11:09.488" v="1388" actId="164"/>
          <ac:picMkLst>
            <pc:docMk/>
            <pc:sldMk cId="1136828186" sldId="262"/>
            <ac:picMk id="28" creationId="{1A07693F-E998-420B-8BD4-D2BAB676B74A}"/>
          </ac:picMkLst>
        </pc:picChg>
        <pc:cxnChg chg="add del mod">
          <ac:chgData name="Andrew Liao" userId="ab04f800a07082ab" providerId="LiveId" clId="{4EE55AED-8016-4B69-BF22-012982A55E33}" dt="2021-05-11T03:11:00.450" v="1386"/>
          <ac:cxnSpMkLst>
            <pc:docMk/>
            <pc:sldMk cId="1136828186" sldId="262"/>
            <ac:cxnSpMk id="18" creationId="{8306004C-9AE5-44EF-A75B-460BD18F6306}"/>
          </ac:cxnSpMkLst>
        </pc:cxnChg>
        <pc:cxnChg chg="add del mod">
          <ac:chgData name="Andrew Liao" userId="ab04f800a07082ab" providerId="LiveId" clId="{4EE55AED-8016-4B69-BF22-012982A55E33}" dt="2021-05-11T03:11:00.450" v="1386"/>
          <ac:cxnSpMkLst>
            <pc:docMk/>
            <pc:sldMk cId="1136828186" sldId="262"/>
            <ac:cxnSpMk id="19" creationId="{2B454287-BFE6-445D-AE74-A0DAE0394124}"/>
          </ac:cxnSpMkLst>
        </pc:cxnChg>
        <pc:cxnChg chg="add del mod">
          <ac:chgData name="Andrew Liao" userId="ab04f800a07082ab" providerId="LiveId" clId="{4EE55AED-8016-4B69-BF22-012982A55E33}" dt="2021-05-11T03:11:00.450" v="1386"/>
          <ac:cxnSpMkLst>
            <pc:docMk/>
            <pc:sldMk cId="1136828186" sldId="262"/>
            <ac:cxnSpMk id="20" creationId="{522BE922-0A78-4CA2-8D22-B3B7FEA76E7E}"/>
          </ac:cxnSpMkLst>
        </pc:cxnChg>
        <pc:cxnChg chg="add mod">
          <ac:chgData name="Andrew Liao" userId="ab04f800a07082ab" providerId="LiveId" clId="{4EE55AED-8016-4B69-BF22-012982A55E33}" dt="2021-05-11T03:11:09.488" v="1388" actId="164"/>
          <ac:cxnSpMkLst>
            <pc:docMk/>
            <pc:sldMk cId="1136828186" sldId="262"/>
            <ac:cxnSpMk id="29" creationId="{ED7B19A5-63C3-48D4-B272-C366066DC45E}"/>
          </ac:cxnSpMkLst>
        </pc:cxnChg>
        <pc:cxnChg chg="add mod">
          <ac:chgData name="Andrew Liao" userId="ab04f800a07082ab" providerId="LiveId" clId="{4EE55AED-8016-4B69-BF22-012982A55E33}" dt="2021-05-11T03:11:09.488" v="1388" actId="164"/>
          <ac:cxnSpMkLst>
            <pc:docMk/>
            <pc:sldMk cId="1136828186" sldId="262"/>
            <ac:cxnSpMk id="30" creationId="{DB3F0AF0-E37D-4EC9-934F-6ACDC238449D}"/>
          </ac:cxnSpMkLst>
        </pc:cxnChg>
        <pc:cxnChg chg="add mod">
          <ac:chgData name="Andrew Liao" userId="ab04f800a07082ab" providerId="LiveId" clId="{4EE55AED-8016-4B69-BF22-012982A55E33}" dt="2021-05-11T03:11:09.488" v="1388" actId="164"/>
          <ac:cxnSpMkLst>
            <pc:docMk/>
            <pc:sldMk cId="1136828186" sldId="262"/>
            <ac:cxnSpMk id="31" creationId="{BFD190E5-51C3-4661-A6E8-EB4DBF5EA763}"/>
          </ac:cxnSpMkLst>
        </pc:cxnChg>
      </pc:sldChg>
      <pc:sldChg chg="addSp delSp modSp new mod">
        <pc:chgData name="Andrew Liao" userId="ab04f800a07082ab" providerId="LiveId" clId="{4EE55AED-8016-4B69-BF22-012982A55E33}" dt="2021-05-12T02:37:12.513" v="7082" actId="20577"/>
        <pc:sldMkLst>
          <pc:docMk/>
          <pc:sldMk cId="1718345481" sldId="263"/>
        </pc:sldMkLst>
        <pc:spChg chg="mod">
          <ac:chgData name="Andrew Liao" userId="ab04f800a07082ab" providerId="LiveId" clId="{4EE55AED-8016-4B69-BF22-012982A55E33}" dt="2021-05-11T03:13:16.875" v="1480" actId="20577"/>
          <ac:spMkLst>
            <pc:docMk/>
            <pc:sldMk cId="1718345481" sldId="263"/>
            <ac:spMk id="2" creationId="{1F10608C-58DF-49D3-A1D1-8D783327446D}"/>
          </ac:spMkLst>
        </pc:spChg>
        <pc:spChg chg="del">
          <ac:chgData name="Andrew Liao" userId="ab04f800a07082ab" providerId="LiveId" clId="{4EE55AED-8016-4B69-BF22-012982A55E33}" dt="2021-05-11T03:13:49.530" v="1481" actId="3680"/>
          <ac:spMkLst>
            <pc:docMk/>
            <pc:sldMk cId="1718345481" sldId="263"/>
            <ac:spMk id="3" creationId="{553925DB-3D6D-4590-923E-8596B9BDCC5D}"/>
          </ac:spMkLst>
        </pc:spChg>
        <pc:graphicFrameChg chg="add mod ord modGraphic">
          <ac:chgData name="Andrew Liao" userId="ab04f800a07082ab" providerId="LiveId" clId="{4EE55AED-8016-4B69-BF22-012982A55E33}" dt="2021-05-12T02:37:12.513" v="7082" actId="20577"/>
          <ac:graphicFrameMkLst>
            <pc:docMk/>
            <pc:sldMk cId="1718345481" sldId="263"/>
            <ac:graphicFrameMk id="4" creationId="{C516173A-E626-44ED-9944-E26ACBBFDDDA}"/>
          </ac:graphicFrameMkLst>
        </pc:graphicFrameChg>
        <pc:graphicFrameChg chg="add del mod">
          <ac:chgData name="Andrew Liao" userId="ab04f800a07082ab" providerId="LiveId" clId="{4EE55AED-8016-4B69-BF22-012982A55E33}" dt="2021-05-11T03:23:35.402" v="2123"/>
          <ac:graphicFrameMkLst>
            <pc:docMk/>
            <pc:sldMk cId="1718345481" sldId="263"/>
            <ac:graphicFrameMk id="5" creationId="{DC3FABC4-AD67-40D8-B602-73F581D90037}"/>
          </ac:graphicFrameMkLst>
        </pc:graphicFrameChg>
        <pc:graphicFrameChg chg="add del mod">
          <ac:chgData name="Andrew Liao" userId="ab04f800a07082ab" providerId="LiveId" clId="{4EE55AED-8016-4B69-BF22-012982A55E33}" dt="2021-05-11T03:23:57.247" v="2128"/>
          <ac:graphicFrameMkLst>
            <pc:docMk/>
            <pc:sldMk cId="1718345481" sldId="263"/>
            <ac:graphicFrameMk id="6" creationId="{0CD299BB-6E74-43D2-9DF9-D4F482951FCE}"/>
          </ac:graphicFrameMkLst>
        </pc:graphicFrameChg>
      </pc:sldChg>
      <pc:sldChg chg="modSp new mod">
        <pc:chgData name="Andrew Liao" userId="ab04f800a07082ab" providerId="LiveId" clId="{4EE55AED-8016-4B69-BF22-012982A55E33}" dt="2021-05-11T03:31:00.024" v="2461" actId="20577"/>
        <pc:sldMkLst>
          <pc:docMk/>
          <pc:sldMk cId="1488330937" sldId="264"/>
        </pc:sldMkLst>
        <pc:spChg chg="mod">
          <ac:chgData name="Andrew Liao" userId="ab04f800a07082ab" providerId="LiveId" clId="{4EE55AED-8016-4B69-BF22-012982A55E33}" dt="2021-05-11T03:25:47.250" v="2193" actId="20577"/>
          <ac:spMkLst>
            <pc:docMk/>
            <pc:sldMk cId="1488330937" sldId="264"/>
            <ac:spMk id="2" creationId="{D883A3FD-4E86-459D-98A6-C94BBE624C4A}"/>
          </ac:spMkLst>
        </pc:spChg>
        <pc:spChg chg="mod">
          <ac:chgData name="Andrew Liao" userId="ab04f800a07082ab" providerId="LiveId" clId="{4EE55AED-8016-4B69-BF22-012982A55E33}" dt="2021-05-11T03:31:00.024" v="2461" actId="20577"/>
          <ac:spMkLst>
            <pc:docMk/>
            <pc:sldMk cId="1488330937" sldId="264"/>
            <ac:spMk id="3" creationId="{5CFF6DAF-4BC3-4480-B09A-C31B07CF0D4F}"/>
          </ac:spMkLst>
        </pc:spChg>
      </pc:sldChg>
      <pc:sldChg chg="addSp modSp new mod">
        <pc:chgData name="Andrew Liao" userId="ab04f800a07082ab" providerId="LiveId" clId="{4EE55AED-8016-4B69-BF22-012982A55E33}" dt="2021-05-11T03:43:10.876" v="2576" actId="1076"/>
        <pc:sldMkLst>
          <pc:docMk/>
          <pc:sldMk cId="3468073933" sldId="265"/>
        </pc:sldMkLst>
        <pc:spChg chg="mod">
          <ac:chgData name="Andrew Liao" userId="ab04f800a07082ab" providerId="LiveId" clId="{4EE55AED-8016-4B69-BF22-012982A55E33}" dt="2021-05-11T03:30:32.329" v="2432" actId="20577"/>
          <ac:spMkLst>
            <pc:docMk/>
            <pc:sldMk cId="3468073933" sldId="265"/>
            <ac:spMk id="2" creationId="{0B628CA2-D27D-44AF-949C-4DF0E16FA019}"/>
          </ac:spMkLst>
        </pc:spChg>
        <pc:spChg chg="mod">
          <ac:chgData name="Andrew Liao" userId="ab04f800a07082ab" providerId="LiveId" clId="{4EE55AED-8016-4B69-BF22-012982A55E33}" dt="2021-05-11T03:42:41.072" v="2574" actId="20577"/>
          <ac:spMkLst>
            <pc:docMk/>
            <pc:sldMk cId="3468073933" sldId="265"/>
            <ac:spMk id="3" creationId="{CC7B2641-5A27-46A1-A202-6FB97ADE7668}"/>
          </ac:spMkLst>
        </pc:spChg>
        <pc:picChg chg="add mod">
          <ac:chgData name="Andrew Liao" userId="ab04f800a07082ab" providerId="LiveId" clId="{4EE55AED-8016-4B69-BF22-012982A55E33}" dt="2021-05-11T03:43:10.876" v="2576" actId="1076"/>
          <ac:picMkLst>
            <pc:docMk/>
            <pc:sldMk cId="3468073933" sldId="265"/>
            <ac:picMk id="1026" creationId="{25922015-3971-4481-BCC1-4F46115E2D6C}"/>
          </ac:picMkLst>
        </pc:picChg>
      </pc:sldChg>
      <pc:sldChg chg="addSp delSp modSp new mod modAnim">
        <pc:chgData name="Andrew Liao" userId="ab04f800a07082ab" providerId="LiveId" clId="{4EE55AED-8016-4B69-BF22-012982A55E33}" dt="2021-05-11T03:48:55.476" v="2732" actId="14100"/>
        <pc:sldMkLst>
          <pc:docMk/>
          <pc:sldMk cId="2213032220" sldId="266"/>
        </pc:sldMkLst>
        <pc:spChg chg="mod">
          <ac:chgData name="Andrew Liao" userId="ab04f800a07082ab" providerId="LiveId" clId="{4EE55AED-8016-4B69-BF22-012982A55E33}" dt="2021-05-11T03:45:10.607" v="2660" actId="20577"/>
          <ac:spMkLst>
            <pc:docMk/>
            <pc:sldMk cId="2213032220" sldId="266"/>
            <ac:spMk id="2" creationId="{B9BB7589-884D-46D6-BBD1-15B3045205E1}"/>
          </ac:spMkLst>
        </pc:spChg>
        <pc:spChg chg="del">
          <ac:chgData name="Andrew Liao" userId="ab04f800a07082ab" providerId="LiveId" clId="{4EE55AED-8016-4B69-BF22-012982A55E33}" dt="2021-05-11T03:45:50.940" v="2662" actId="478"/>
          <ac:spMkLst>
            <pc:docMk/>
            <pc:sldMk cId="2213032220" sldId="266"/>
            <ac:spMk id="3" creationId="{75C8C517-D848-48F7-A140-299802505AC1}"/>
          </ac:spMkLst>
        </pc:spChg>
        <pc:spChg chg="add mod">
          <ac:chgData name="Andrew Liao" userId="ab04f800a07082ab" providerId="LiveId" clId="{4EE55AED-8016-4B69-BF22-012982A55E33}" dt="2021-05-11T03:48:11.363" v="2725" actId="13822"/>
          <ac:spMkLst>
            <pc:docMk/>
            <pc:sldMk cId="2213032220" sldId="266"/>
            <ac:spMk id="4" creationId="{4C35EFB2-5FFB-43E4-B9BB-B04E9778D5ED}"/>
          </ac:spMkLst>
        </pc:spChg>
        <pc:spChg chg="add mod">
          <ac:chgData name="Andrew Liao" userId="ab04f800a07082ab" providerId="LiveId" clId="{4EE55AED-8016-4B69-BF22-012982A55E33}" dt="2021-05-11T03:48:29.450" v="2726" actId="13822"/>
          <ac:spMkLst>
            <pc:docMk/>
            <pc:sldMk cId="2213032220" sldId="266"/>
            <ac:spMk id="6" creationId="{37CB8BDB-0221-49B2-901C-EEB7143E531A}"/>
          </ac:spMkLst>
        </pc:spChg>
        <pc:spChg chg="add mod">
          <ac:chgData name="Andrew Liao" userId="ab04f800a07082ab" providerId="LiveId" clId="{4EE55AED-8016-4B69-BF22-012982A55E33}" dt="2021-05-11T03:45:46.929" v="2661"/>
          <ac:spMkLst>
            <pc:docMk/>
            <pc:sldMk cId="2213032220" sldId="266"/>
            <ac:spMk id="8" creationId="{52B16E55-F5E5-4455-8088-DA326E31C722}"/>
          </ac:spMkLst>
        </pc:spChg>
        <pc:spChg chg="add mod">
          <ac:chgData name="Andrew Liao" userId="ab04f800a07082ab" providerId="LiveId" clId="{4EE55AED-8016-4B69-BF22-012982A55E33}" dt="2021-05-11T03:48:11.363" v="2725" actId="13822"/>
          <ac:spMkLst>
            <pc:docMk/>
            <pc:sldMk cId="2213032220" sldId="266"/>
            <ac:spMk id="9" creationId="{DC6A182B-BF94-41FA-B789-D04D36F0A8DE}"/>
          </ac:spMkLst>
        </pc:spChg>
        <pc:spChg chg="add mod">
          <ac:chgData name="Andrew Liao" userId="ab04f800a07082ab" providerId="LiveId" clId="{4EE55AED-8016-4B69-BF22-012982A55E33}" dt="2021-05-11T03:48:55.476" v="2732" actId="14100"/>
          <ac:spMkLst>
            <pc:docMk/>
            <pc:sldMk cId="2213032220" sldId="266"/>
            <ac:spMk id="11" creationId="{7A3C3615-DD62-4070-BD1D-6CA0EFF2DFC5}"/>
          </ac:spMkLst>
        </pc:spChg>
        <pc:spChg chg="add mod">
          <ac:chgData name="Andrew Liao" userId="ab04f800a07082ab" providerId="LiveId" clId="{4EE55AED-8016-4B69-BF22-012982A55E33}" dt="2021-05-11T03:45:46.929" v="2661"/>
          <ac:spMkLst>
            <pc:docMk/>
            <pc:sldMk cId="2213032220" sldId="266"/>
            <ac:spMk id="12" creationId="{8AF797D3-ABAC-4490-8E3C-74EA2AC7C6FC}"/>
          </ac:spMkLst>
        </pc:spChg>
        <pc:spChg chg="add mod">
          <ac:chgData name="Andrew Liao" userId="ab04f800a07082ab" providerId="LiveId" clId="{4EE55AED-8016-4B69-BF22-012982A55E33}" dt="2021-05-11T03:48:11.363" v="2725" actId="13822"/>
          <ac:spMkLst>
            <pc:docMk/>
            <pc:sldMk cId="2213032220" sldId="266"/>
            <ac:spMk id="13" creationId="{3EC2D601-A5DD-484B-8297-F16F640F324B}"/>
          </ac:spMkLst>
        </pc:spChg>
        <pc:spChg chg="add mod">
          <ac:chgData name="Andrew Liao" userId="ab04f800a07082ab" providerId="LiveId" clId="{4EE55AED-8016-4B69-BF22-012982A55E33}" dt="2021-05-11T03:48:29.450" v="2726" actId="13822"/>
          <ac:spMkLst>
            <pc:docMk/>
            <pc:sldMk cId="2213032220" sldId="266"/>
            <ac:spMk id="16" creationId="{5B385741-3403-4F41-9A72-50A6A94B06C2}"/>
          </ac:spMkLst>
        </pc:spChg>
        <pc:spChg chg="add mod">
          <ac:chgData name="Andrew Liao" userId="ab04f800a07082ab" providerId="LiveId" clId="{4EE55AED-8016-4B69-BF22-012982A55E33}" dt="2021-05-11T03:45:46.929" v="2661"/>
          <ac:spMkLst>
            <pc:docMk/>
            <pc:sldMk cId="2213032220" sldId="266"/>
            <ac:spMk id="17" creationId="{2AB44D28-92AD-4164-8D87-89F96A6E4568}"/>
          </ac:spMkLst>
        </pc:spChg>
        <pc:spChg chg="add mod">
          <ac:chgData name="Andrew Liao" userId="ab04f800a07082ab" providerId="LiveId" clId="{4EE55AED-8016-4B69-BF22-012982A55E33}" dt="2021-05-11T03:48:11.363" v="2725" actId="13822"/>
          <ac:spMkLst>
            <pc:docMk/>
            <pc:sldMk cId="2213032220" sldId="266"/>
            <ac:spMk id="18" creationId="{EC4C6245-EC0D-4419-82F5-8F91CDABA112}"/>
          </ac:spMkLst>
        </pc:spChg>
        <pc:spChg chg="add mod">
          <ac:chgData name="Andrew Liao" userId="ab04f800a07082ab" providerId="LiveId" clId="{4EE55AED-8016-4B69-BF22-012982A55E33}" dt="2021-05-11T03:48:29.450" v="2726" actId="13822"/>
          <ac:spMkLst>
            <pc:docMk/>
            <pc:sldMk cId="2213032220" sldId="266"/>
            <ac:spMk id="21" creationId="{5867B2AF-F518-4E2D-849C-58672D86AFF0}"/>
          </ac:spMkLst>
        </pc:spChg>
        <pc:spChg chg="add mod">
          <ac:chgData name="Andrew Liao" userId="ab04f800a07082ab" providerId="LiveId" clId="{4EE55AED-8016-4B69-BF22-012982A55E33}" dt="2021-05-11T03:45:46.929" v="2661"/>
          <ac:spMkLst>
            <pc:docMk/>
            <pc:sldMk cId="2213032220" sldId="266"/>
            <ac:spMk id="22" creationId="{74836F92-F0B0-42DB-95DB-60F865E65AA4}"/>
          </ac:spMkLst>
        </pc:spChg>
        <pc:spChg chg="add mod">
          <ac:chgData name="Andrew Liao" userId="ab04f800a07082ab" providerId="LiveId" clId="{4EE55AED-8016-4B69-BF22-012982A55E33}" dt="2021-05-11T03:48:11.363" v="2725" actId="13822"/>
          <ac:spMkLst>
            <pc:docMk/>
            <pc:sldMk cId="2213032220" sldId="266"/>
            <ac:spMk id="23" creationId="{00719F9F-C714-4179-AD40-5AC24C2CFED2}"/>
          </ac:spMkLst>
        </pc:spChg>
        <pc:spChg chg="add mod">
          <ac:chgData name="Andrew Liao" userId="ab04f800a07082ab" providerId="LiveId" clId="{4EE55AED-8016-4B69-BF22-012982A55E33}" dt="2021-05-11T03:48:29.450" v="2726" actId="13822"/>
          <ac:spMkLst>
            <pc:docMk/>
            <pc:sldMk cId="2213032220" sldId="266"/>
            <ac:spMk id="25" creationId="{D0BF38B5-5034-4F6D-A738-C674C9D42A7C}"/>
          </ac:spMkLst>
        </pc:spChg>
        <pc:spChg chg="add mod">
          <ac:chgData name="Andrew Liao" userId="ab04f800a07082ab" providerId="LiveId" clId="{4EE55AED-8016-4B69-BF22-012982A55E33}" dt="2021-05-11T03:45:46.929" v="2661"/>
          <ac:spMkLst>
            <pc:docMk/>
            <pc:sldMk cId="2213032220" sldId="266"/>
            <ac:spMk id="26" creationId="{517DA9BA-22DC-4D73-864D-C8564DCE3252}"/>
          </ac:spMkLst>
        </pc:spChg>
        <pc:spChg chg="add mod">
          <ac:chgData name="Andrew Liao" userId="ab04f800a07082ab" providerId="LiveId" clId="{4EE55AED-8016-4B69-BF22-012982A55E33}" dt="2021-05-11T03:48:44.378" v="2729" actId="14100"/>
          <ac:spMkLst>
            <pc:docMk/>
            <pc:sldMk cId="2213032220" sldId="266"/>
            <ac:spMk id="27" creationId="{3BD5B5E2-1BD9-47C2-814A-E704787D5552}"/>
          </ac:spMkLst>
        </pc:spChg>
        <pc:spChg chg="add mod">
          <ac:chgData name="Andrew Liao" userId="ab04f800a07082ab" providerId="LiveId" clId="{4EE55AED-8016-4B69-BF22-012982A55E33}" dt="2021-05-11T03:48:29.450" v="2726" actId="13822"/>
          <ac:spMkLst>
            <pc:docMk/>
            <pc:sldMk cId="2213032220" sldId="266"/>
            <ac:spMk id="33" creationId="{BD02BE49-8B3F-49B8-8116-0F389D6865AD}"/>
          </ac:spMkLst>
        </pc:spChg>
        <pc:spChg chg="add mod">
          <ac:chgData name="Andrew Liao" userId="ab04f800a07082ab" providerId="LiveId" clId="{4EE55AED-8016-4B69-BF22-012982A55E33}" dt="2021-05-11T03:48:29.450" v="2726" actId="13822"/>
          <ac:spMkLst>
            <pc:docMk/>
            <pc:sldMk cId="2213032220" sldId="266"/>
            <ac:spMk id="35" creationId="{3D56E622-0D7D-4065-BF0A-7DE9B2632CBB}"/>
          </ac:spMkLst>
        </pc:spChg>
        <pc:spChg chg="add mod">
          <ac:chgData name="Andrew Liao" userId="ab04f800a07082ab" providerId="LiveId" clId="{4EE55AED-8016-4B69-BF22-012982A55E33}" dt="2021-05-11T03:45:46.929" v="2661"/>
          <ac:spMkLst>
            <pc:docMk/>
            <pc:sldMk cId="2213032220" sldId="266"/>
            <ac:spMk id="38" creationId="{D54AAF2A-8BAA-49A7-B0E4-ED3F102C9CC0}"/>
          </ac:spMkLst>
        </pc:spChg>
        <pc:spChg chg="add mod">
          <ac:chgData name="Andrew Liao" userId="ab04f800a07082ab" providerId="LiveId" clId="{4EE55AED-8016-4B69-BF22-012982A55E33}" dt="2021-05-11T03:45:46.929" v="2661"/>
          <ac:spMkLst>
            <pc:docMk/>
            <pc:sldMk cId="2213032220" sldId="266"/>
            <ac:spMk id="40" creationId="{EFA8B9A2-751A-4233-9641-802829334936}"/>
          </ac:spMkLst>
        </pc:spChg>
        <pc:grpChg chg="add mod">
          <ac:chgData name="Andrew Liao" userId="ab04f800a07082ab" providerId="LiveId" clId="{4EE55AED-8016-4B69-BF22-012982A55E33}" dt="2021-05-11T03:45:46.929" v="2661"/>
          <ac:grpSpMkLst>
            <pc:docMk/>
            <pc:sldMk cId="2213032220" sldId="266"/>
            <ac:grpSpMk id="28" creationId="{139C810A-6E06-4110-9FE4-DE595B17DC91}"/>
          </ac:grpSpMkLst>
        </pc:grp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5" creationId="{3D49FC37-CA9B-419A-B2E5-49F21605AE83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7" creationId="{CC731578-38F6-48FC-B9B0-4DF2CA2E01B1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10" creationId="{E82A9151-E511-4EF2-8E21-DCF70BFF08C3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14" creationId="{E54D2C4D-A177-49F7-B1AC-74E79C9D2CC1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15" creationId="{CEE733CB-A109-4213-B9AF-5FF7EBA6CF2E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19" creationId="{C0F04F12-4EDC-4AEB-9F6D-7A3C236BF536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20" creationId="{BC966874-D852-4C19-BA8A-45BF179292AA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24" creationId="{1ECC408C-74E1-4B23-AF4C-71C95C32DB5D}"/>
          </ac:cxnSpMkLst>
        </pc:cxnChg>
        <pc:cxnChg chg="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29" creationId="{CD7E2A5F-6675-444C-9E60-5C3299E0B014}"/>
          </ac:cxnSpMkLst>
        </pc:cxnChg>
        <pc:cxnChg chg="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30" creationId="{F139FDBB-7B05-4136-98C4-7853EF0228F0}"/>
          </ac:cxnSpMkLst>
        </pc:cxnChg>
        <pc:cxnChg chg="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31" creationId="{202CCFE3-34D6-4EC6-A4B1-FF1DB2E81C15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32" creationId="{FB2ACA79-110F-43CE-B69B-89AD9AC4DD6F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34" creationId="{02F0D197-43A3-4876-9716-E745E4A3A848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36" creationId="{C0EBD4C0-7A7B-4501-949B-689EE4FDDDC8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37" creationId="{28BCC081-0C1E-4A2C-A01B-BC555D60C091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39" creationId="{6D04BE9D-C42C-4A5F-A647-DF0CB433B62F}"/>
          </ac:cxnSpMkLst>
        </pc:cxnChg>
        <pc:cxnChg chg="add mod">
          <ac:chgData name="Andrew Liao" userId="ab04f800a07082ab" providerId="LiveId" clId="{4EE55AED-8016-4B69-BF22-012982A55E33}" dt="2021-05-11T03:45:46.929" v="2661"/>
          <ac:cxnSpMkLst>
            <pc:docMk/>
            <pc:sldMk cId="2213032220" sldId="266"/>
            <ac:cxnSpMk id="41" creationId="{784A24DB-165C-4C2C-BE1B-EF4D76E7E8AC}"/>
          </ac:cxnSpMkLst>
        </pc:cxnChg>
      </pc:sldChg>
      <pc:sldChg chg="addSp modSp new mod">
        <pc:chgData name="Andrew Liao" userId="ab04f800a07082ab" providerId="LiveId" clId="{4EE55AED-8016-4B69-BF22-012982A55E33}" dt="2021-05-11T04:09:30.331" v="3380" actId="20577"/>
        <pc:sldMkLst>
          <pc:docMk/>
          <pc:sldMk cId="2217273991" sldId="267"/>
        </pc:sldMkLst>
        <pc:spChg chg="mod">
          <ac:chgData name="Andrew Liao" userId="ab04f800a07082ab" providerId="LiveId" clId="{4EE55AED-8016-4B69-BF22-012982A55E33}" dt="2021-05-11T04:09:30.331" v="3380" actId="20577"/>
          <ac:spMkLst>
            <pc:docMk/>
            <pc:sldMk cId="2217273991" sldId="267"/>
            <ac:spMk id="2" creationId="{2740C5AF-6DDB-409F-ACC6-84CB31DA8788}"/>
          </ac:spMkLst>
        </pc:spChg>
        <pc:spChg chg="mod">
          <ac:chgData name="Andrew Liao" userId="ab04f800a07082ab" providerId="LiveId" clId="{4EE55AED-8016-4B69-BF22-012982A55E33}" dt="2021-05-11T04:08:38.064" v="3366" actId="20577"/>
          <ac:spMkLst>
            <pc:docMk/>
            <pc:sldMk cId="2217273991" sldId="267"/>
            <ac:spMk id="3" creationId="{56C366B5-A183-4EBF-9BC5-C36A530273AE}"/>
          </ac:spMkLst>
        </pc:spChg>
        <pc:picChg chg="add mod">
          <ac:chgData name="Andrew Liao" userId="ab04f800a07082ab" providerId="LiveId" clId="{4EE55AED-8016-4B69-BF22-012982A55E33}" dt="2021-05-11T03:58:58.979" v="3104" actId="1076"/>
          <ac:picMkLst>
            <pc:docMk/>
            <pc:sldMk cId="2217273991" sldId="267"/>
            <ac:picMk id="4" creationId="{C45E52A8-5DE7-4950-A819-D3A4F1828CFC}"/>
          </ac:picMkLst>
        </pc:picChg>
      </pc:sldChg>
      <pc:sldChg chg="addSp delSp modSp new mod">
        <pc:chgData name="Andrew Liao" userId="ab04f800a07082ab" providerId="LiveId" clId="{4EE55AED-8016-4B69-BF22-012982A55E33}" dt="2021-05-11T04:22:32.282" v="3978" actId="20577"/>
        <pc:sldMkLst>
          <pc:docMk/>
          <pc:sldMk cId="3657887024" sldId="268"/>
        </pc:sldMkLst>
        <pc:spChg chg="mod">
          <ac:chgData name="Andrew Liao" userId="ab04f800a07082ab" providerId="LiveId" clId="{4EE55AED-8016-4B69-BF22-012982A55E33}" dt="2021-05-11T04:22:32.282" v="3978" actId="20577"/>
          <ac:spMkLst>
            <pc:docMk/>
            <pc:sldMk cId="3657887024" sldId="268"/>
            <ac:spMk id="2" creationId="{3DCA2B2E-4BE5-4699-8BFE-8F9E6F78B62A}"/>
          </ac:spMkLst>
        </pc:spChg>
        <pc:spChg chg="del mod">
          <ac:chgData name="Andrew Liao" userId="ab04f800a07082ab" providerId="LiveId" clId="{4EE55AED-8016-4B69-BF22-012982A55E33}" dt="2021-05-11T04:11:52.939" v="3491" actId="3680"/>
          <ac:spMkLst>
            <pc:docMk/>
            <pc:sldMk cId="3657887024" sldId="268"/>
            <ac:spMk id="3" creationId="{8571FCC4-7180-4A43-B8BD-B35FC0B0DA9F}"/>
          </ac:spMkLst>
        </pc:spChg>
        <pc:graphicFrameChg chg="add mod ord modGraphic">
          <ac:chgData name="Andrew Liao" userId="ab04f800a07082ab" providerId="LiveId" clId="{4EE55AED-8016-4B69-BF22-012982A55E33}" dt="2021-05-11T04:21:41.683" v="3971" actId="20577"/>
          <ac:graphicFrameMkLst>
            <pc:docMk/>
            <pc:sldMk cId="3657887024" sldId="268"/>
            <ac:graphicFrameMk id="4" creationId="{582C1D19-280B-4C81-91A0-73AE8F3932F9}"/>
          </ac:graphicFrameMkLst>
        </pc:graphicFrameChg>
      </pc:sldChg>
      <pc:sldChg chg="addSp delSp modSp new mod">
        <pc:chgData name="Andrew Liao" userId="ab04f800a07082ab" providerId="LiveId" clId="{4EE55AED-8016-4B69-BF22-012982A55E33}" dt="2021-05-11T04:32:46.810" v="4437" actId="20577"/>
        <pc:sldMkLst>
          <pc:docMk/>
          <pc:sldMk cId="4155144794" sldId="269"/>
        </pc:sldMkLst>
        <pc:spChg chg="mod">
          <ac:chgData name="Andrew Liao" userId="ab04f800a07082ab" providerId="LiveId" clId="{4EE55AED-8016-4B69-BF22-012982A55E33}" dt="2021-05-11T04:32:46.810" v="4437" actId="20577"/>
          <ac:spMkLst>
            <pc:docMk/>
            <pc:sldMk cId="4155144794" sldId="269"/>
            <ac:spMk id="2" creationId="{2E8EC6E3-A7DD-4B5E-9D99-120DF1CF118F}"/>
          </ac:spMkLst>
        </pc:spChg>
        <pc:spChg chg="mod">
          <ac:chgData name="Andrew Liao" userId="ab04f800a07082ab" providerId="LiveId" clId="{4EE55AED-8016-4B69-BF22-012982A55E33}" dt="2021-05-11T04:32:32.307" v="4414" actId="27636"/>
          <ac:spMkLst>
            <pc:docMk/>
            <pc:sldMk cId="4155144794" sldId="269"/>
            <ac:spMk id="3" creationId="{6848D34F-E977-4BCF-9332-835A95B2775D}"/>
          </ac:spMkLst>
        </pc:spChg>
        <pc:spChg chg="add del mod">
          <ac:chgData name="Andrew Liao" userId="ab04f800a07082ab" providerId="LiveId" clId="{4EE55AED-8016-4B69-BF22-012982A55E33}" dt="2021-05-11T04:32:22.501" v="4404" actId="478"/>
          <ac:spMkLst>
            <pc:docMk/>
            <pc:sldMk cId="4155144794" sldId="269"/>
            <ac:spMk id="4" creationId="{DD3CC5B3-1E16-433F-97AE-6310994E7563}"/>
          </ac:spMkLst>
        </pc:spChg>
        <pc:spChg chg="add del mod">
          <ac:chgData name="Andrew Liao" userId="ab04f800a07082ab" providerId="LiveId" clId="{4EE55AED-8016-4B69-BF22-012982A55E33}" dt="2021-05-11T04:32:22.501" v="4404" actId="478"/>
          <ac:spMkLst>
            <pc:docMk/>
            <pc:sldMk cId="4155144794" sldId="269"/>
            <ac:spMk id="13" creationId="{F9ECA656-FF16-46ED-A3CA-FE51C118734A}"/>
          </ac:spMkLst>
        </pc:spChg>
        <pc:cxnChg chg="add del">
          <ac:chgData name="Andrew Liao" userId="ab04f800a07082ab" providerId="LiveId" clId="{4EE55AED-8016-4B69-BF22-012982A55E33}" dt="2021-05-11T04:28:38.931" v="4333" actId="11529"/>
          <ac:cxnSpMkLst>
            <pc:docMk/>
            <pc:sldMk cId="4155144794" sldId="269"/>
            <ac:cxnSpMk id="6" creationId="{7C5CA59C-1A7B-4601-964D-49339DFE5215}"/>
          </ac:cxnSpMkLst>
        </pc:cxnChg>
        <pc:cxnChg chg="add del mod">
          <ac:chgData name="Andrew Liao" userId="ab04f800a07082ab" providerId="LiveId" clId="{4EE55AED-8016-4B69-BF22-012982A55E33}" dt="2021-05-11T04:32:22.501" v="4404" actId="478"/>
          <ac:cxnSpMkLst>
            <pc:docMk/>
            <pc:sldMk cId="4155144794" sldId="269"/>
            <ac:cxnSpMk id="8" creationId="{66A5B0FA-65B1-486C-AD8D-027933FD553C}"/>
          </ac:cxnSpMkLst>
        </pc:cxnChg>
        <pc:cxnChg chg="add del mod">
          <ac:chgData name="Andrew Liao" userId="ab04f800a07082ab" providerId="LiveId" clId="{4EE55AED-8016-4B69-BF22-012982A55E33}" dt="2021-05-11T04:32:22.501" v="4404" actId="478"/>
          <ac:cxnSpMkLst>
            <pc:docMk/>
            <pc:sldMk cId="4155144794" sldId="269"/>
            <ac:cxnSpMk id="10" creationId="{3CBEB832-A5A1-4E4B-946A-4745DA6A8AD9}"/>
          </ac:cxnSpMkLst>
        </pc:cxnChg>
        <pc:cxnChg chg="add del mod">
          <ac:chgData name="Andrew Liao" userId="ab04f800a07082ab" providerId="LiveId" clId="{4EE55AED-8016-4B69-BF22-012982A55E33}" dt="2021-05-11T04:32:22.501" v="4404" actId="478"/>
          <ac:cxnSpMkLst>
            <pc:docMk/>
            <pc:sldMk cId="4155144794" sldId="269"/>
            <ac:cxnSpMk id="15" creationId="{FD60CA91-DCB4-42A7-BDB1-C6748C76AFE2}"/>
          </ac:cxnSpMkLst>
        </pc:cxnChg>
      </pc:sldChg>
      <pc:sldChg chg="addSp modSp new mod modClrScheme chgLayout">
        <pc:chgData name="Andrew Liao" userId="ab04f800a07082ab" providerId="LiveId" clId="{4EE55AED-8016-4B69-BF22-012982A55E33}" dt="2021-05-11T06:44:37.135" v="5276" actId="14100"/>
        <pc:sldMkLst>
          <pc:docMk/>
          <pc:sldMk cId="3549641473" sldId="270"/>
        </pc:sldMkLst>
        <pc:spChg chg="mod ord">
          <ac:chgData name="Andrew Liao" userId="ab04f800a07082ab" providerId="LiveId" clId="{4EE55AED-8016-4B69-BF22-012982A55E33}" dt="2021-05-11T04:57:10.517" v="4805" actId="700"/>
          <ac:spMkLst>
            <pc:docMk/>
            <pc:sldMk cId="3549641473" sldId="270"/>
            <ac:spMk id="2" creationId="{8E27CDCD-CBA5-430A-928D-45BC6D1AE49D}"/>
          </ac:spMkLst>
        </pc:spChg>
        <pc:spChg chg="mod ord">
          <ac:chgData name="Andrew Liao" userId="ab04f800a07082ab" providerId="LiveId" clId="{4EE55AED-8016-4B69-BF22-012982A55E33}" dt="2021-05-11T05:03:27.135" v="5141" actId="5793"/>
          <ac:spMkLst>
            <pc:docMk/>
            <pc:sldMk cId="3549641473" sldId="270"/>
            <ac:spMk id="3" creationId="{1AA7CA09-DB9E-4442-8699-BCD12E70693B}"/>
          </ac:spMkLst>
        </pc:spChg>
        <pc:spChg chg="add mod ord">
          <ac:chgData name="Andrew Liao" userId="ab04f800a07082ab" providerId="LiveId" clId="{4EE55AED-8016-4B69-BF22-012982A55E33}" dt="2021-05-11T06:44:26.844" v="5274" actId="5793"/>
          <ac:spMkLst>
            <pc:docMk/>
            <pc:sldMk cId="3549641473" sldId="270"/>
            <ac:spMk id="4" creationId="{84A99D28-04DA-4C8E-B30D-D285DFCB23F5}"/>
          </ac:spMkLst>
        </pc:spChg>
        <pc:cxnChg chg="add mod">
          <ac:chgData name="Andrew Liao" userId="ab04f800a07082ab" providerId="LiveId" clId="{4EE55AED-8016-4B69-BF22-012982A55E33}" dt="2021-05-11T04:58:05.123" v="4865" actId="13822"/>
          <ac:cxnSpMkLst>
            <pc:docMk/>
            <pc:sldMk cId="3549641473" sldId="270"/>
            <ac:cxnSpMk id="6" creationId="{19BBD37A-E749-4FB2-846E-984B5901EFB9}"/>
          </ac:cxnSpMkLst>
        </pc:cxnChg>
        <pc:cxnChg chg="add mod">
          <ac:chgData name="Andrew Liao" userId="ab04f800a07082ab" providerId="LiveId" clId="{4EE55AED-8016-4B69-BF22-012982A55E33}" dt="2021-05-11T06:44:37.135" v="5276" actId="14100"/>
          <ac:cxnSpMkLst>
            <pc:docMk/>
            <pc:sldMk cId="3549641473" sldId="270"/>
            <ac:cxnSpMk id="8" creationId="{58E7CE0C-CA8E-4C5B-983D-A3B38FE80916}"/>
          </ac:cxnSpMkLst>
        </pc:cxnChg>
      </pc:sldChg>
      <pc:sldChg chg="addSp delSp modSp add mod">
        <pc:chgData name="Andrew Liao" userId="ab04f800a07082ab" providerId="LiveId" clId="{4EE55AED-8016-4B69-BF22-012982A55E33}" dt="2021-05-11T04:54:04.456" v="4542" actId="20577"/>
        <pc:sldMkLst>
          <pc:docMk/>
          <pc:sldMk cId="2756575825" sldId="271"/>
        </pc:sldMkLst>
        <pc:spChg chg="mod">
          <ac:chgData name="Andrew Liao" userId="ab04f800a07082ab" providerId="LiveId" clId="{4EE55AED-8016-4B69-BF22-012982A55E33}" dt="2021-05-11T04:54:04.456" v="4542" actId="20577"/>
          <ac:spMkLst>
            <pc:docMk/>
            <pc:sldMk cId="2756575825" sldId="271"/>
            <ac:spMk id="2" creationId="{2E8EC6E3-A7DD-4B5E-9D99-120DF1CF118F}"/>
          </ac:spMkLst>
        </pc:spChg>
        <pc:spChg chg="mod">
          <ac:chgData name="Andrew Liao" userId="ab04f800a07082ab" providerId="LiveId" clId="{4EE55AED-8016-4B69-BF22-012982A55E33}" dt="2021-05-11T04:35:52.822" v="4523" actId="1076"/>
          <ac:spMkLst>
            <pc:docMk/>
            <pc:sldMk cId="2756575825" sldId="271"/>
            <ac:spMk id="4" creationId="{DD3CC5B3-1E16-433F-97AE-6310994E7563}"/>
          </ac:spMkLst>
        </pc:spChg>
        <pc:spChg chg="mod">
          <ac:chgData name="Andrew Liao" userId="ab04f800a07082ab" providerId="LiveId" clId="{4EE55AED-8016-4B69-BF22-012982A55E33}" dt="2021-05-11T04:33:52.713" v="4520" actId="20577"/>
          <ac:spMkLst>
            <pc:docMk/>
            <pc:sldMk cId="2756575825" sldId="271"/>
            <ac:spMk id="13" creationId="{F9ECA656-FF16-46ED-A3CA-FE51C118734A}"/>
          </ac:spMkLst>
        </pc:spChg>
        <pc:spChg chg="add mod">
          <ac:chgData name="Andrew Liao" userId="ab04f800a07082ab" providerId="LiveId" clId="{4EE55AED-8016-4B69-BF22-012982A55E33}" dt="2021-05-11T04:37:02.094" v="4530" actId="1076"/>
          <ac:spMkLst>
            <pc:docMk/>
            <pc:sldMk cId="2756575825" sldId="271"/>
            <ac:spMk id="14" creationId="{E64600CF-54F6-414B-A00B-EC56DCDAA5D4}"/>
          </ac:spMkLst>
        </pc:spChg>
        <pc:cxnChg chg="mod">
          <ac:chgData name="Andrew Liao" userId="ab04f800a07082ab" providerId="LiveId" clId="{4EE55AED-8016-4B69-BF22-012982A55E33}" dt="2021-05-11T04:35:56.158" v="4524" actId="14100"/>
          <ac:cxnSpMkLst>
            <pc:docMk/>
            <pc:sldMk cId="2756575825" sldId="271"/>
            <ac:cxnSpMk id="8" creationId="{66A5B0FA-65B1-486C-AD8D-027933FD553C}"/>
          </ac:cxnSpMkLst>
        </pc:cxnChg>
        <pc:cxnChg chg="mod">
          <ac:chgData name="Andrew Liao" userId="ab04f800a07082ab" providerId="LiveId" clId="{4EE55AED-8016-4B69-BF22-012982A55E33}" dt="2021-05-11T04:36:06.822" v="4526" actId="14100"/>
          <ac:cxnSpMkLst>
            <pc:docMk/>
            <pc:sldMk cId="2756575825" sldId="271"/>
            <ac:cxnSpMk id="10" creationId="{3CBEB832-A5A1-4E4B-946A-4745DA6A8AD9}"/>
          </ac:cxnSpMkLst>
        </pc:cxnChg>
        <pc:cxnChg chg="add del mod">
          <ac:chgData name="Andrew Liao" userId="ab04f800a07082ab" providerId="LiveId" clId="{4EE55AED-8016-4B69-BF22-012982A55E33}" dt="2021-05-11T04:37:03.749" v="4531" actId="478"/>
          <ac:cxnSpMkLst>
            <pc:docMk/>
            <pc:sldMk cId="2756575825" sldId="271"/>
            <ac:cxnSpMk id="16" creationId="{9BACB104-9D43-4F15-9F58-E248AECF7A8A}"/>
          </ac:cxnSpMkLst>
        </pc:cxnChg>
        <pc:cxnChg chg="add mod">
          <ac:chgData name="Andrew Liao" userId="ab04f800a07082ab" providerId="LiveId" clId="{4EE55AED-8016-4B69-BF22-012982A55E33}" dt="2021-05-11T04:37:48.555" v="4535" actId="13822"/>
          <ac:cxnSpMkLst>
            <pc:docMk/>
            <pc:sldMk cId="2756575825" sldId="271"/>
            <ac:cxnSpMk id="18" creationId="{B445BC55-D469-440B-8806-FFFB4F530785}"/>
          </ac:cxnSpMkLst>
        </pc:cxnChg>
        <pc:cxnChg chg="add mod">
          <ac:chgData name="Andrew Liao" userId="ab04f800a07082ab" providerId="LiveId" clId="{4EE55AED-8016-4B69-BF22-012982A55E33}" dt="2021-05-11T04:37:48.555" v="4535" actId="13822"/>
          <ac:cxnSpMkLst>
            <pc:docMk/>
            <pc:sldMk cId="2756575825" sldId="271"/>
            <ac:cxnSpMk id="20" creationId="{04AFA87F-6B07-4924-96F9-5464352BD071}"/>
          </ac:cxnSpMkLst>
        </pc:cxnChg>
        <pc:cxnChg chg="add mod">
          <ac:chgData name="Andrew Liao" userId="ab04f800a07082ab" providerId="LiveId" clId="{4EE55AED-8016-4B69-BF22-012982A55E33}" dt="2021-05-11T04:37:48.555" v="4535" actId="13822"/>
          <ac:cxnSpMkLst>
            <pc:docMk/>
            <pc:sldMk cId="2756575825" sldId="271"/>
            <ac:cxnSpMk id="22" creationId="{878836B7-1B6C-48F4-84DC-607750087CBF}"/>
          </ac:cxnSpMkLst>
        </pc:cxnChg>
      </pc:sldChg>
      <pc:sldChg chg="addSp delSp modSp new mod modClrScheme chgLayout">
        <pc:chgData name="Andrew Liao" userId="ab04f800a07082ab" providerId="LiveId" clId="{4EE55AED-8016-4B69-BF22-012982A55E33}" dt="2021-05-11T07:10:55.049" v="5879" actId="20577"/>
        <pc:sldMkLst>
          <pc:docMk/>
          <pc:sldMk cId="137021929" sldId="272"/>
        </pc:sldMkLst>
        <pc:spChg chg="del mod ord">
          <ac:chgData name="Andrew Liao" userId="ab04f800a07082ab" providerId="LiveId" clId="{4EE55AED-8016-4B69-BF22-012982A55E33}" dt="2021-05-11T06:44:49.732" v="5278" actId="700"/>
          <ac:spMkLst>
            <pc:docMk/>
            <pc:sldMk cId="137021929" sldId="272"/>
            <ac:spMk id="2" creationId="{0E9E4000-5E79-4157-99AC-864567A98ECA}"/>
          </ac:spMkLst>
        </pc:spChg>
        <pc:spChg chg="del mod ord">
          <ac:chgData name="Andrew Liao" userId="ab04f800a07082ab" providerId="LiveId" clId="{4EE55AED-8016-4B69-BF22-012982A55E33}" dt="2021-05-11T06:44:49.732" v="5278" actId="700"/>
          <ac:spMkLst>
            <pc:docMk/>
            <pc:sldMk cId="137021929" sldId="272"/>
            <ac:spMk id="3" creationId="{497F1A6C-2212-4994-B687-41FF15F5F61D}"/>
          </ac:spMkLst>
        </pc:spChg>
        <pc:spChg chg="del">
          <ac:chgData name="Andrew Liao" userId="ab04f800a07082ab" providerId="LiveId" clId="{4EE55AED-8016-4B69-BF22-012982A55E33}" dt="2021-05-11T06:44:49.732" v="5278" actId="700"/>
          <ac:spMkLst>
            <pc:docMk/>
            <pc:sldMk cId="137021929" sldId="272"/>
            <ac:spMk id="4" creationId="{2AEBBD77-B137-4DEA-8416-3C47D408D599}"/>
          </ac:spMkLst>
        </pc:spChg>
        <pc:spChg chg="add mod ord">
          <ac:chgData name="Andrew Liao" userId="ab04f800a07082ab" providerId="LiveId" clId="{4EE55AED-8016-4B69-BF22-012982A55E33}" dt="2021-05-11T06:45:16.290" v="5299" actId="20577"/>
          <ac:spMkLst>
            <pc:docMk/>
            <pc:sldMk cId="137021929" sldId="272"/>
            <ac:spMk id="5" creationId="{272A3F2F-2CE1-407B-A5EA-7C3267416AB8}"/>
          </ac:spMkLst>
        </pc:spChg>
        <pc:spChg chg="add mod ord">
          <ac:chgData name="Andrew Liao" userId="ab04f800a07082ab" providerId="LiveId" clId="{4EE55AED-8016-4B69-BF22-012982A55E33}" dt="2021-05-11T07:10:55.049" v="5879" actId="20577"/>
          <ac:spMkLst>
            <pc:docMk/>
            <pc:sldMk cId="137021929" sldId="272"/>
            <ac:spMk id="6" creationId="{EC0F6582-64E5-4CE7-ADA8-C80E1E86FB6F}"/>
          </ac:spMkLst>
        </pc:spChg>
        <pc:spChg chg="add mod">
          <ac:chgData name="Andrew Liao" userId="ab04f800a07082ab" providerId="LiveId" clId="{4EE55AED-8016-4B69-BF22-012982A55E33}" dt="2021-05-11T06:51:11.727" v="5416" actId="1076"/>
          <ac:spMkLst>
            <pc:docMk/>
            <pc:sldMk cId="137021929" sldId="272"/>
            <ac:spMk id="7" creationId="{8A4D7047-2483-49B9-A0F4-261FC0F68142}"/>
          </ac:spMkLst>
        </pc:spChg>
        <pc:spChg chg="add mod">
          <ac:chgData name="Andrew Liao" userId="ab04f800a07082ab" providerId="LiveId" clId="{4EE55AED-8016-4B69-BF22-012982A55E33}" dt="2021-05-11T06:49:46.799" v="5394" actId="14100"/>
          <ac:spMkLst>
            <pc:docMk/>
            <pc:sldMk cId="137021929" sldId="272"/>
            <ac:spMk id="8" creationId="{23B8CE81-7A30-4B90-A4AD-618841AA0ADC}"/>
          </ac:spMkLst>
        </pc:spChg>
        <pc:spChg chg="add mod">
          <ac:chgData name="Andrew Liao" userId="ab04f800a07082ab" providerId="LiveId" clId="{4EE55AED-8016-4B69-BF22-012982A55E33}" dt="2021-05-11T06:49:51.119" v="5396" actId="14100"/>
          <ac:spMkLst>
            <pc:docMk/>
            <pc:sldMk cId="137021929" sldId="272"/>
            <ac:spMk id="9" creationId="{28EF8912-4806-435D-A817-C10F57C934C4}"/>
          </ac:spMkLst>
        </pc:spChg>
        <pc:spChg chg="add mod">
          <ac:chgData name="Andrew Liao" userId="ab04f800a07082ab" providerId="LiveId" clId="{4EE55AED-8016-4B69-BF22-012982A55E33}" dt="2021-05-11T06:49:56.855" v="5398" actId="14100"/>
          <ac:spMkLst>
            <pc:docMk/>
            <pc:sldMk cId="137021929" sldId="272"/>
            <ac:spMk id="10" creationId="{A379FA42-171E-46F4-A90C-CD88DE8EEB0B}"/>
          </ac:spMkLst>
        </pc:spChg>
        <pc:spChg chg="add mod">
          <ac:chgData name="Andrew Liao" userId="ab04f800a07082ab" providerId="LiveId" clId="{4EE55AED-8016-4B69-BF22-012982A55E33}" dt="2021-05-11T06:50:14.223" v="5403" actId="1076"/>
          <ac:spMkLst>
            <pc:docMk/>
            <pc:sldMk cId="137021929" sldId="272"/>
            <ac:spMk id="11" creationId="{1E3C5004-3205-49EB-86CB-3B347AACDA89}"/>
          </ac:spMkLst>
        </pc:spChg>
        <pc:spChg chg="add mod">
          <ac:chgData name="Andrew Liao" userId="ab04f800a07082ab" providerId="LiveId" clId="{4EE55AED-8016-4B69-BF22-012982A55E33}" dt="2021-05-11T06:50:27.007" v="5406" actId="14100"/>
          <ac:spMkLst>
            <pc:docMk/>
            <pc:sldMk cId="137021929" sldId="272"/>
            <ac:spMk id="12" creationId="{41767874-B36A-4FB8-8CBD-296911D44A41}"/>
          </ac:spMkLst>
        </pc:spChg>
        <pc:spChg chg="add mod">
          <ac:chgData name="Andrew Liao" userId="ab04f800a07082ab" providerId="LiveId" clId="{4EE55AED-8016-4B69-BF22-012982A55E33}" dt="2021-05-11T06:49:54.599" v="5397" actId="1076"/>
          <ac:spMkLst>
            <pc:docMk/>
            <pc:sldMk cId="137021929" sldId="272"/>
            <ac:spMk id="13" creationId="{E8CEDC4B-AFE7-4476-BC7D-E8F9C4545618}"/>
          </ac:spMkLst>
        </pc:spChg>
        <pc:spChg chg="add mod">
          <ac:chgData name="Andrew Liao" userId="ab04f800a07082ab" providerId="LiveId" clId="{4EE55AED-8016-4B69-BF22-012982A55E33}" dt="2021-05-11T06:50:02.040" v="5399" actId="1076"/>
          <ac:spMkLst>
            <pc:docMk/>
            <pc:sldMk cId="137021929" sldId="272"/>
            <ac:spMk id="14" creationId="{099DF5C8-C494-48CC-B535-5B2A5739D289}"/>
          </ac:spMkLst>
        </pc:spChg>
        <pc:spChg chg="add mod">
          <ac:chgData name="Andrew Liao" userId="ab04f800a07082ab" providerId="LiveId" clId="{4EE55AED-8016-4B69-BF22-012982A55E33}" dt="2021-05-11T06:50:07.167" v="5401" actId="1076"/>
          <ac:spMkLst>
            <pc:docMk/>
            <pc:sldMk cId="137021929" sldId="272"/>
            <ac:spMk id="15" creationId="{6B6A0201-AF82-43F3-88F1-25C29290B115}"/>
          </ac:spMkLst>
        </pc:spChg>
        <pc:spChg chg="add mod">
          <ac:chgData name="Andrew Liao" userId="ab04f800a07082ab" providerId="LiveId" clId="{4EE55AED-8016-4B69-BF22-012982A55E33}" dt="2021-05-11T06:50:10.318" v="5402" actId="1076"/>
          <ac:spMkLst>
            <pc:docMk/>
            <pc:sldMk cId="137021929" sldId="272"/>
            <ac:spMk id="16" creationId="{7A0D699D-1483-4DD5-9F9E-49337E4D9CBA}"/>
          </ac:spMkLst>
        </pc:spChg>
        <pc:spChg chg="add mod">
          <ac:chgData name="Andrew Liao" userId="ab04f800a07082ab" providerId="LiveId" clId="{4EE55AED-8016-4B69-BF22-012982A55E33}" dt="2021-05-11T06:50:19.743" v="5404" actId="1076"/>
          <ac:spMkLst>
            <pc:docMk/>
            <pc:sldMk cId="137021929" sldId="272"/>
            <ac:spMk id="17" creationId="{7EAD6AA1-780A-4255-A73D-EFE33EA78B59}"/>
          </ac:spMkLst>
        </pc:spChg>
        <pc:spChg chg="add mod">
          <ac:chgData name="Andrew Liao" userId="ab04f800a07082ab" providerId="LiveId" clId="{4EE55AED-8016-4B69-BF22-012982A55E33}" dt="2021-05-11T06:47:19.815" v="5363" actId="17032"/>
          <ac:spMkLst>
            <pc:docMk/>
            <pc:sldMk cId="137021929" sldId="272"/>
            <ac:spMk id="18" creationId="{F28712AB-3F63-47DD-9265-1EC26E8E868A}"/>
          </ac:spMkLst>
        </pc:spChg>
        <pc:spChg chg="add mod">
          <ac:chgData name="Andrew Liao" userId="ab04f800a07082ab" providerId="LiveId" clId="{4EE55AED-8016-4B69-BF22-012982A55E33}" dt="2021-05-11T06:47:19.815" v="5363" actId="17032"/>
          <ac:spMkLst>
            <pc:docMk/>
            <pc:sldMk cId="137021929" sldId="272"/>
            <ac:spMk id="19" creationId="{AC3615E4-C0D6-45E2-9757-97E59482A54D}"/>
          </ac:spMkLst>
        </pc:spChg>
        <pc:spChg chg="add mod">
          <ac:chgData name="Andrew Liao" userId="ab04f800a07082ab" providerId="LiveId" clId="{4EE55AED-8016-4B69-BF22-012982A55E33}" dt="2021-05-11T06:47:19.815" v="5363" actId="17032"/>
          <ac:spMkLst>
            <pc:docMk/>
            <pc:sldMk cId="137021929" sldId="272"/>
            <ac:spMk id="20" creationId="{0E51AD9B-71BF-4953-AC80-F30608F6B7C6}"/>
          </ac:spMkLst>
        </pc:spChg>
        <pc:spChg chg="add mod">
          <ac:chgData name="Andrew Liao" userId="ab04f800a07082ab" providerId="LiveId" clId="{4EE55AED-8016-4B69-BF22-012982A55E33}" dt="2021-05-11T06:47:19.815" v="5363" actId="17032"/>
          <ac:spMkLst>
            <pc:docMk/>
            <pc:sldMk cId="137021929" sldId="272"/>
            <ac:spMk id="21" creationId="{F087E0E4-A17C-409C-8374-E037643C3488}"/>
          </ac:spMkLst>
        </pc:spChg>
        <pc:spChg chg="add mod">
          <ac:chgData name="Andrew Liao" userId="ab04f800a07082ab" providerId="LiveId" clId="{4EE55AED-8016-4B69-BF22-012982A55E33}" dt="2021-05-11T06:47:19.815" v="5363" actId="17032"/>
          <ac:spMkLst>
            <pc:docMk/>
            <pc:sldMk cId="137021929" sldId="272"/>
            <ac:spMk id="22" creationId="{B795A104-900D-4B1C-A3E5-5E262544C97C}"/>
          </ac:spMkLst>
        </pc:spChg>
        <pc:spChg chg="add mod">
          <ac:chgData name="Andrew Liao" userId="ab04f800a07082ab" providerId="LiveId" clId="{4EE55AED-8016-4B69-BF22-012982A55E33}" dt="2021-05-11T06:47:19.815" v="5363" actId="17032"/>
          <ac:spMkLst>
            <pc:docMk/>
            <pc:sldMk cId="137021929" sldId="272"/>
            <ac:spMk id="27" creationId="{FE43FC7B-C29B-428B-8B85-3A29EFC089F3}"/>
          </ac:spMkLst>
        </pc:spChg>
        <pc:spChg chg="add mod">
          <ac:chgData name="Andrew Liao" userId="ab04f800a07082ab" providerId="LiveId" clId="{4EE55AED-8016-4B69-BF22-012982A55E33}" dt="2021-05-11T06:47:19.815" v="5363" actId="17032"/>
          <ac:spMkLst>
            <pc:docMk/>
            <pc:sldMk cId="137021929" sldId="272"/>
            <ac:spMk id="30" creationId="{4F5F3447-F4C1-40D1-BC6C-D1B5BA88678A}"/>
          </ac:spMkLst>
        </pc:spChg>
        <pc:spChg chg="add mod">
          <ac:chgData name="Andrew Liao" userId="ab04f800a07082ab" providerId="LiveId" clId="{4EE55AED-8016-4B69-BF22-012982A55E33}" dt="2021-05-11T06:47:19.815" v="5363" actId="17032"/>
          <ac:spMkLst>
            <pc:docMk/>
            <pc:sldMk cId="137021929" sldId="272"/>
            <ac:spMk id="31" creationId="{55E711D1-A88B-4245-84FD-576512581E69}"/>
          </ac:spMkLst>
        </pc:spChg>
        <pc:spChg chg="add mod">
          <ac:chgData name="Andrew Liao" userId="ab04f800a07082ab" providerId="LiveId" clId="{4EE55AED-8016-4B69-BF22-012982A55E33}" dt="2021-05-11T06:47:19.815" v="5363" actId="17032"/>
          <ac:spMkLst>
            <pc:docMk/>
            <pc:sldMk cId="137021929" sldId="272"/>
            <ac:spMk id="32" creationId="{4FE48C9C-0446-4075-8B56-E224C0E75E94}"/>
          </ac:spMkLst>
        </pc:spChg>
        <pc:spChg chg="add mod">
          <ac:chgData name="Andrew Liao" userId="ab04f800a07082ab" providerId="LiveId" clId="{4EE55AED-8016-4B69-BF22-012982A55E33}" dt="2021-05-11T06:50:04.568" v="5400" actId="1076"/>
          <ac:spMkLst>
            <pc:docMk/>
            <pc:sldMk cId="137021929" sldId="272"/>
            <ac:spMk id="33" creationId="{27EA6A75-7018-497A-9D49-933EF2264B06}"/>
          </ac:spMkLst>
        </pc:spChg>
        <pc:cxnChg chg="add mod">
          <ac:chgData name="Andrew Liao" userId="ab04f800a07082ab" providerId="LiveId" clId="{4EE55AED-8016-4B69-BF22-012982A55E33}" dt="2021-05-11T06:47:19.815" v="5363" actId="17032"/>
          <ac:cxnSpMkLst>
            <pc:docMk/>
            <pc:sldMk cId="137021929" sldId="272"/>
            <ac:cxnSpMk id="23" creationId="{24C2846D-3F4A-47BA-BF81-411C68BC04BE}"/>
          </ac:cxnSpMkLst>
        </pc:cxnChg>
        <pc:cxnChg chg="add mod">
          <ac:chgData name="Andrew Liao" userId="ab04f800a07082ab" providerId="LiveId" clId="{4EE55AED-8016-4B69-BF22-012982A55E33}" dt="2021-05-11T06:47:19.815" v="5363" actId="17032"/>
          <ac:cxnSpMkLst>
            <pc:docMk/>
            <pc:sldMk cId="137021929" sldId="272"/>
            <ac:cxnSpMk id="24" creationId="{ADCA8616-4E73-4E82-8AE0-E1D85CD4BCF4}"/>
          </ac:cxnSpMkLst>
        </pc:cxnChg>
        <pc:cxnChg chg="add mod">
          <ac:chgData name="Andrew Liao" userId="ab04f800a07082ab" providerId="LiveId" clId="{4EE55AED-8016-4B69-BF22-012982A55E33}" dt="2021-05-11T06:47:19.815" v="5363" actId="17032"/>
          <ac:cxnSpMkLst>
            <pc:docMk/>
            <pc:sldMk cId="137021929" sldId="272"/>
            <ac:cxnSpMk id="25" creationId="{812F1346-B671-4BBF-B294-6EA25CDFE381}"/>
          </ac:cxnSpMkLst>
        </pc:cxnChg>
        <pc:cxnChg chg="add mod">
          <ac:chgData name="Andrew Liao" userId="ab04f800a07082ab" providerId="LiveId" clId="{4EE55AED-8016-4B69-BF22-012982A55E33}" dt="2021-05-11T06:47:19.815" v="5363" actId="17032"/>
          <ac:cxnSpMkLst>
            <pc:docMk/>
            <pc:sldMk cId="137021929" sldId="272"/>
            <ac:cxnSpMk id="26" creationId="{71028EDA-E3F3-4ADA-BD42-0066CDA26A99}"/>
          </ac:cxnSpMkLst>
        </pc:cxnChg>
        <pc:cxnChg chg="add mod">
          <ac:chgData name="Andrew Liao" userId="ab04f800a07082ab" providerId="LiveId" clId="{4EE55AED-8016-4B69-BF22-012982A55E33}" dt="2021-05-11T06:47:19.815" v="5363" actId="17032"/>
          <ac:cxnSpMkLst>
            <pc:docMk/>
            <pc:sldMk cId="137021929" sldId="272"/>
            <ac:cxnSpMk id="28" creationId="{F3625E22-6C58-4924-BEDC-6493E94471EF}"/>
          </ac:cxnSpMkLst>
        </pc:cxnChg>
        <pc:cxnChg chg="add mod">
          <ac:chgData name="Andrew Liao" userId="ab04f800a07082ab" providerId="LiveId" clId="{4EE55AED-8016-4B69-BF22-012982A55E33}" dt="2021-05-11T06:47:19.815" v="5363" actId="17032"/>
          <ac:cxnSpMkLst>
            <pc:docMk/>
            <pc:sldMk cId="137021929" sldId="272"/>
            <ac:cxnSpMk id="29" creationId="{06B69A71-347A-477D-8F5D-ACBB64A9CC45}"/>
          </ac:cxnSpMkLst>
        </pc:cxnChg>
        <pc:cxnChg chg="add mod">
          <ac:chgData name="Andrew Liao" userId="ab04f800a07082ab" providerId="LiveId" clId="{4EE55AED-8016-4B69-BF22-012982A55E33}" dt="2021-05-11T06:47:19.815" v="5363" actId="17032"/>
          <ac:cxnSpMkLst>
            <pc:docMk/>
            <pc:sldMk cId="137021929" sldId="272"/>
            <ac:cxnSpMk id="34" creationId="{A9ABAD8E-CB89-4C2D-AE89-D9583F0F1786}"/>
          </ac:cxnSpMkLst>
        </pc:cxnChg>
        <pc:cxnChg chg="add mod">
          <ac:chgData name="Andrew Liao" userId="ab04f800a07082ab" providerId="LiveId" clId="{4EE55AED-8016-4B69-BF22-012982A55E33}" dt="2021-05-11T06:51:11.727" v="5416" actId="1076"/>
          <ac:cxnSpMkLst>
            <pc:docMk/>
            <pc:sldMk cId="137021929" sldId="272"/>
            <ac:cxnSpMk id="36" creationId="{E6E20D3F-39ED-4D9E-BCB4-49C136B15925}"/>
          </ac:cxnSpMkLst>
        </pc:cxnChg>
        <pc:cxnChg chg="add del">
          <ac:chgData name="Andrew Liao" userId="ab04f800a07082ab" providerId="LiveId" clId="{4EE55AED-8016-4B69-BF22-012982A55E33}" dt="2021-05-11T06:59:49.473" v="5659" actId="11529"/>
          <ac:cxnSpMkLst>
            <pc:docMk/>
            <pc:sldMk cId="137021929" sldId="272"/>
            <ac:cxnSpMk id="41" creationId="{7F96C322-BC48-4346-A699-F90B6504E62A}"/>
          </ac:cxnSpMkLst>
        </pc:cxnChg>
        <pc:cxnChg chg="add mod">
          <ac:chgData name="Andrew Liao" userId="ab04f800a07082ab" providerId="LiveId" clId="{4EE55AED-8016-4B69-BF22-012982A55E33}" dt="2021-05-11T07:00:09.621" v="5662" actId="13822"/>
          <ac:cxnSpMkLst>
            <pc:docMk/>
            <pc:sldMk cId="137021929" sldId="272"/>
            <ac:cxnSpMk id="43" creationId="{52895812-EC86-42CE-82F5-3FF17AD0B167}"/>
          </ac:cxnSpMkLst>
        </pc:cxnChg>
        <pc:cxnChg chg="add mod">
          <ac:chgData name="Andrew Liao" userId="ab04f800a07082ab" providerId="LiveId" clId="{4EE55AED-8016-4B69-BF22-012982A55E33}" dt="2021-05-11T07:00:09.621" v="5662" actId="13822"/>
          <ac:cxnSpMkLst>
            <pc:docMk/>
            <pc:sldMk cId="137021929" sldId="272"/>
            <ac:cxnSpMk id="45" creationId="{A4599077-D3CE-45C8-88F4-8884F21469DA}"/>
          </ac:cxnSpMkLst>
        </pc:cxnChg>
      </pc:sldChg>
      <pc:sldChg chg="addSp delSp modSp new mod">
        <pc:chgData name="Andrew Liao" userId="ab04f800a07082ab" providerId="LiveId" clId="{4EE55AED-8016-4B69-BF22-012982A55E33}" dt="2021-05-11T07:09:57.022" v="5862" actId="20577"/>
        <pc:sldMkLst>
          <pc:docMk/>
          <pc:sldMk cId="3274828986" sldId="273"/>
        </pc:sldMkLst>
        <pc:spChg chg="mod">
          <ac:chgData name="Andrew Liao" userId="ab04f800a07082ab" providerId="LiveId" clId="{4EE55AED-8016-4B69-BF22-012982A55E33}" dt="2021-05-11T06:51:59.080" v="5433" actId="20577"/>
          <ac:spMkLst>
            <pc:docMk/>
            <pc:sldMk cId="3274828986" sldId="273"/>
            <ac:spMk id="2" creationId="{D8CA61EF-9932-4B0D-8F4F-659D595526B2}"/>
          </ac:spMkLst>
        </pc:spChg>
        <pc:spChg chg="del">
          <ac:chgData name="Andrew Liao" userId="ab04f800a07082ab" providerId="LiveId" clId="{4EE55AED-8016-4B69-BF22-012982A55E33}" dt="2021-05-11T06:52:08.826" v="5434" actId="478"/>
          <ac:spMkLst>
            <pc:docMk/>
            <pc:sldMk cId="3274828986" sldId="273"/>
            <ac:spMk id="3" creationId="{624B17FE-0F14-4346-850D-5633EB512139}"/>
          </ac:spMkLst>
        </pc:spChg>
        <pc:spChg chg="add mod">
          <ac:chgData name="Andrew Liao" userId="ab04f800a07082ab" providerId="LiveId" clId="{4EE55AED-8016-4B69-BF22-012982A55E33}" dt="2021-05-11T06:55:13.237" v="5595" actId="6549"/>
          <ac:spMkLst>
            <pc:docMk/>
            <pc:sldMk cId="3274828986" sldId="273"/>
            <ac:spMk id="4" creationId="{F5C81EBD-529C-4DF3-845B-5615D7804D41}"/>
          </ac:spMkLst>
        </pc:spChg>
        <pc:spChg chg="add mod">
          <ac:chgData name="Andrew Liao" userId="ab04f800a07082ab" providerId="LiveId" clId="{4EE55AED-8016-4B69-BF22-012982A55E33}" dt="2021-05-11T07:09:57.022" v="5862" actId="20577"/>
          <ac:spMkLst>
            <pc:docMk/>
            <pc:sldMk cId="3274828986" sldId="273"/>
            <ac:spMk id="5" creationId="{06C39566-D27F-4761-B16A-38663E09FBD1}"/>
          </ac:spMkLst>
        </pc:spChg>
        <pc:spChg chg="add mod">
          <ac:chgData name="Andrew Liao" userId="ab04f800a07082ab" providerId="LiveId" clId="{4EE55AED-8016-4B69-BF22-012982A55E33}" dt="2021-05-11T06:52:09.179" v="5435"/>
          <ac:spMkLst>
            <pc:docMk/>
            <pc:sldMk cId="3274828986" sldId="273"/>
            <ac:spMk id="6" creationId="{746DDEFE-B45B-4161-8EF8-FF38C4178EE0}"/>
          </ac:spMkLst>
        </pc:spChg>
        <pc:spChg chg="add mod">
          <ac:chgData name="Andrew Liao" userId="ab04f800a07082ab" providerId="LiveId" clId="{4EE55AED-8016-4B69-BF22-012982A55E33}" dt="2021-05-11T06:52:09.179" v="5435"/>
          <ac:spMkLst>
            <pc:docMk/>
            <pc:sldMk cId="3274828986" sldId="273"/>
            <ac:spMk id="7" creationId="{304FA821-5FBC-489E-9C4F-6B1923A30E3E}"/>
          </ac:spMkLst>
        </pc:spChg>
        <pc:spChg chg="add mod">
          <ac:chgData name="Andrew Liao" userId="ab04f800a07082ab" providerId="LiveId" clId="{4EE55AED-8016-4B69-BF22-012982A55E33}" dt="2021-05-11T06:52:09.179" v="5435"/>
          <ac:spMkLst>
            <pc:docMk/>
            <pc:sldMk cId="3274828986" sldId="273"/>
            <ac:spMk id="8" creationId="{9D3AD190-FF14-4BFB-AAFA-572481C2214F}"/>
          </ac:spMkLst>
        </pc:spChg>
        <pc:cxnChg chg="add mod">
          <ac:chgData name="Andrew Liao" userId="ab04f800a07082ab" providerId="LiveId" clId="{4EE55AED-8016-4B69-BF22-012982A55E33}" dt="2021-05-11T06:56:20.926" v="5653" actId="14100"/>
          <ac:cxnSpMkLst>
            <pc:docMk/>
            <pc:sldMk cId="3274828986" sldId="273"/>
            <ac:cxnSpMk id="9" creationId="{E23ADE3B-D891-4888-B5DC-633867D57A2E}"/>
          </ac:cxnSpMkLst>
        </pc:cxnChg>
        <pc:cxnChg chg="add mod">
          <ac:chgData name="Andrew Liao" userId="ab04f800a07082ab" providerId="LiveId" clId="{4EE55AED-8016-4B69-BF22-012982A55E33}" dt="2021-05-11T06:56:34.373" v="5657" actId="14100"/>
          <ac:cxnSpMkLst>
            <pc:docMk/>
            <pc:sldMk cId="3274828986" sldId="273"/>
            <ac:cxnSpMk id="10" creationId="{798ACA7A-5785-430D-8B4B-D5E42C483209}"/>
          </ac:cxnSpMkLst>
        </pc:cxnChg>
        <pc:cxnChg chg="add mod">
          <ac:chgData name="Andrew Liao" userId="ab04f800a07082ab" providerId="LiveId" clId="{4EE55AED-8016-4B69-BF22-012982A55E33}" dt="2021-05-11T06:56:30.166" v="5656" actId="14100"/>
          <ac:cxnSpMkLst>
            <pc:docMk/>
            <pc:sldMk cId="3274828986" sldId="273"/>
            <ac:cxnSpMk id="11" creationId="{26E2191E-1690-4C48-9990-0628C0D4928A}"/>
          </ac:cxnSpMkLst>
        </pc:cxnChg>
      </pc:sldChg>
      <pc:sldChg chg="addSp delSp modSp new mod">
        <pc:chgData name="Andrew Liao" userId="ab04f800a07082ab" providerId="LiveId" clId="{4EE55AED-8016-4B69-BF22-012982A55E33}" dt="2021-05-11T07:14:53.788" v="5921" actId="13822"/>
        <pc:sldMkLst>
          <pc:docMk/>
          <pc:sldMk cId="4130425291" sldId="274"/>
        </pc:sldMkLst>
        <pc:spChg chg="mod">
          <ac:chgData name="Andrew Liao" userId="ab04f800a07082ab" providerId="LiveId" clId="{4EE55AED-8016-4B69-BF22-012982A55E33}" dt="2021-05-11T07:14:07.168" v="5915" actId="20577"/>
          <ac:spMkLst>
            <pc:docMk/>
            <pc:sldMk cId="4130425291" sldId="274"/>
            <ac:spMk id="2" creationId="{BB41FA6A-3375-4778-9E68-A6CA6D58540A}"/>
          </ac:spMkLst>
        </pc:spChg>
        <pc:spChg chg="del mod">
          <ac:chgData name="Andrew Liao" userId="ab04f800a07082ab" providerId="LiveId" clId="{4EE55AED-8016-4B69-BF22-012982A55E33}" dt="2021-05-11T07:14:27.764" v="5918"/>
          <ac:spMkLst>
            <pc:docMk/>
            <pc:sldMk cId="4130425291" sldId="274"/>
            <ac:spMk id="3" creationId="{CE7B9F82-D23B-46F1-8D95-02970AB7824C}"/>
          </ac:spMkLst>
        </pc:spChg>
        <pc:spChg chg="add mod">
          <ac:chgData name="Andrew Liao" userId="ab04f800a07082ab" providerId="LiveId" clId="{4EE55AED-8016-4B69-BF22-012982A55E33}" dt="2021-05-11T07:14:53.788" v="5921" actId="13822"/>
          <ac:spMkLst>
            <pc:docMk/>
            <pc:sldMk cId="4130425291" sldId="274"/>
            <ac:spMk id="6" creationId="{0FC73AEB-F227-4589-8EFB-AB942C59BFC3}"/>
          </ac:spMkLst>
        </pc:spChg>
        <pc:graphicFrameChg chg="add del mod">
          <ac:chgData name="Andrew Liao" userId="ab04f800a07082ab" providerId="LiveId" clId="{4EE55AED-8016-4B69-BF22-012982A55E33}" dt="2021-05-11T07:14:25.282" v="5917" actId="478"/>
          <ac:graphicFrameMkLst>
            <pc:docMk/>
            <pc:sldMk cId="4130425291" sldId="274"/>
            <ac:graphicFrameMk id="4" creationId="{1ABED6EC-68D7-49AA-AAB0-3074114D0008}"/>
          </ac:graphicFrameMkLst>
        </pc:graphicFrameChg>
        <pc:graphicFrameChg chg="add mod">
          <ac:chgData name="Andrew Liao" userId="ab04f800a07082ab" providerId="LiveId" clId="{4EE55AED-8016-4B69-BF22-012982A55E33}" dt="2021-05-11T07:14:27.764" v="5918"/>
          <ac:graphicFrameMkLst>
            <pc:docMk/>
            <pc:sldMk cId="4130425291" sldId="274"/>
            <ac:graphicFrameMk id="5" creationId="{40A73151-8D44-4B39-A627-06BA85406E6D}"/>
          </ac:graphicFrameMkLst>
        </pc:graphicFrameChg>
      </pc:sldChg>
      <pc:sldChg chg="modSp new mod">
        <pc:chgData name="Andrew Liao" userId="ab04f800a07082ab" providerId="LiveId" clId="{4EE55AED-8016-4B69-BF22-012982A55E33}" dt="2021-05-11T07:42:21.484" v="6338" actId="6549"/>
        <pc:sldMkLst>
          <pc:docMk/>
          <pc:sldMk cId="40799450" sldId="275"/>
        </pc:sldMkLst>
        <pc:spChg chg="mod">
          <ac:chgData name="Andrew Liao" userId="ab04f800a07082ab" providerId="LiveId" clId="{4EE55AED-8016-4B69-BF22-012982A55E33}" dt="2021-05-11T07:42:15.579" v="6334" actId="6549"/>
          <ac:spMkLst>
            <pc:docMk/>
            <pc:sldMk cId="40799450" sldId="275"/>
            <ac:spMk id="2" creationId="{65F1CEF4-A476-424F-89F7-14D5151806CA}"/>
          </ac:spMkLst>
        </pc:spChg>
        <pc:spChg chg="mod">
          <ac:chgData name="Andrew Liao" userId="ab04f800a07082ab" providerId="LiveId" clId="{4EE55AED-8016-4B69-BF22-012982A55E33}" dt="2021-05-11T07:42:21.484" v="6338" actId="6549"/>
          <ac:spMkLst>
            <pc:docMk/>
            <pc:sldMk cId="40799450" sldId="275"/>
            <ac:spMk id="3" creationId="{9ED36D16-BCCD-460A-AFA1-CA34D85CCD56}"/>
          </ac:spMkLst>
        </pc:spChg>
      </pc:sldChg>
      <pc:sldChg chg="addSp delSp modSp new mod ord">
        <pc:chgData name="Andrew Liao" userId="ab04f800a07082ab" providerId="LiveId" clId="{4EE55AED-8016-4B69-BF22-012982A55E33}" dt="2021-05-13T04:40:45.947" v="18852" actId="20577"/>
        <pc:sldMkLst>
          <pc:docMk/>
          <pc:sldMk cId="952035853" sldId="276"/>
        </pc:sldMkLst>
        <pc:spChg chg="mod">
          <ac:chgData name="Andrew Liao" userId="ab04f800a07082ab" providerId="LiveId" clId="{4EE55AED-8016-4B69-BF22-012982A55E33}" dt="2021-05-12T02:14:06.580" v="6534" actId="20577"/>
          <ac:spMkLst>
            <pc:docMk/>
            <pc:sldMk cId="952035853" sldId="276"/>
            <ac:spMk id="2" creationId="{DEBB01EB-3108-4997-A170-E073951EEFAD}"/>
          </ac:spMkLst>
        </pc:spChg>
        <pc:spChg chg="del">
          <ac:chgData name="Andrew Liao" userId="ab04f800a07082ab" providerId="LiveId" clId="{4EE55AED-8016-4B69-BF22-012982A55E33}" dt="2021-05-12T02:06:06.337" v="6413" actId="1032"/>
          <ac:spMkLst>
            <pc:docMk/>
            <pc:sldMk cId="952035853" sldId="276"/>
            <ac:spMk id="3" creationId="{44D2604E-2D1B-4D66-B431-05728FAA317D}"/>
          </ac:spMkLst>
        </pc:spChg>
        <pc:graphicFrameChg chg="add mod modGraphic">
          <ac:chgData name="Andrew Liao" userId="ab04f800a07082ab" providerId="LiveId" clId="{4EE55AED-8016-4B69-BF22-012982A55E33}" dt="2021-05-13T04:40:45.947" v="18852" actId="20577"/>
          <ac:graphicFrameMkLst>
            <pc:docMk/>
            <pc:sldMk cId="952035853" sldId="276"/>
            <ac:graphicFrameMk id="4" creationId="{79EE30BB-671F-4189-911F-93AD14204277}"/>
          </ac:graphicFrameMkLst>
        </pc:graphicFrameChg>
        <pc:graphicFrameChg chg="add del mod modGraphic">
          <ac:chgData name="Andrew Liao" userId="ab04f800a07082ab" providerId="LiveId" clId="{4EE55AED-8016-4B69-BF22-012982A55E33}" dt="2021-05-12T02:10:05.637" v="6496" actId="478"/>
          <ac:graphicFrameMkLst>
            <pc:docMk/>
            <pc:sldMk cId="952035853" sldId="276"/>
            <ac:graphicFrameMk id="5" creationId="{159CED47-AFC6-442E-BBD3-DF55325B7F51}"/>
          </ac:graphicFrameMkLst>
        </pc:graphicFrameChg>
        <pc:graphicFrameChg chg="add mod modGraphic">
          <ac:chgData name="Andrew Liao" userId="ab04f800a07082ab" providerId="LiveId" clId="{4EE55AED-8016-4B69-BF22-012982A55E33}" dt="2021-05-12T02:12:19.414" v="6524" actId="1076"/>
          <ac:graphicFrameMkLst>
            <pc:docMk/>
            <pc:sldMk cId="952035853" sldId="276"/>
            <ac:graphicFrameMk id="6" creationId="{4026E199-7B8E-4E6B-8B97-2B0BE9A348AA}"/>
          </ac:graphicFrameMkLst>
        </pc:graphicFrameChg>
      </pc:sldChg>
      <pc:sldChg chg="addSp delSp modSp new mod modClrScheme chgLayout">
        <pc:chgData name="Andrew Liao" userId="ab04f800a07082ab" providerId="LiveId" clId="{4EE55AED-8016-4B69-BF22-012982A55E33}" dt="2021-05-12T02:51:10.278" v="7408" actId="20577"/>
        <pc:sldMkLst>
          <pc:docMk/>
          <pc:sldMk cId="4079792168" sldId="277"/>
        </pc:sldMkLst>
        <pc:spChg chg="mod ord">
          <ac:chgData name="Andrew Liao" userId="ab04f800a07082ab" providerId="LiveId" clId="{4EE55AED-8016-4B69-BF22-012982A55E33}" dt="2021-05-12T02:18:24.506" v="6576" actId="20577"/>
          <ac:spMkLst>
            <pc:docMk/>
            <pc:sldMk cId="4079792168" sldId="277"/>
            <ac:spMk id="2" creationId="{402D7847-CA63-410D-906E-9FC76AB822ED}"/>
          </ac:spMkLst>
        </pc:spChg>
        <pc:spChg chg="del mod ord">
          <ac:chgData name="Andrew Liao" userId="ab04f800a07082ab" providerId="LiveId" clId="{4EE55AED-8016-4B69-BF22-012982A55E33}" dt="2021-05-12T02:15:48.310" v="6570" actId="700"/>
          <ac:spMkLst>
            <pc:docMk/>
            <pc:sldMk cId="4079792168" sldId="277"/>
            <ac:spMk id="3" creationId="{2609C84B-ED44-4A14-8652-30AD73EBB679}"/>
          </ac:spMkLst>
        </pc:spChg>
        <pc:spChg chg="add mod ord">
          <ac:chgData name="Andrew Liao" userId="ab04f800a07082ab" providerId="LiveId" clId="{4EE55AED-8016-4B69-BF22-012982A55E33}" dt="2021-05-12T02:51:10.278" v="7408" actId="20577"/>
          <ac:spMkLst>
            <pc:docMk/>
            <pc:sldMk cId="4079792168" sldId="277"/>
            <ac:spMk id="4" creationId="{749DFDFD-5B45-428B-8359-9C413A4BBC29}"/>
          </ac:spMkLst>
        </pc:spChg>
      </pc:sldChg>
      <pc:sldChg chg="addSp delSp modSp new mod">
        <pc:chgData name="Andrew Liao" userId="ab04f800a07082ab" providerId="LiveId" clId="{4EE55AED-8016-4B69-BF22-012982A55E33}" dt="2021-05-12T04:17:16.394" v="8755" actId="1076"/>
        <pc:sldMkLst>
          <pc:docMk/>
          <pc:sldMk cId="2199595457" sldId="278"/>
        </pc:sldMkLst>
        <pc:spChg chg="mod">
          <ac:chgData name="Andrew Liao" userId="ab04f800a07082ab" providerId="LiveId" clId="{4EE55AED-8016-4B69-BF22-012982A55E33}" dt="2021-05-12T02:22:29.714" v="6698" actId="20577"/>
          <ac:spMkLst>
            <pc:docMk/>
            <pc:sldMk cId="2199595457" sldId="278"/>
            <ac:spMk id="2" creationId="{9A96DA3C-101F-4500-AF9C-7D669020D32B}"/>
          </ac:spMkLst>
        </pc:spChg>
        <pc:spChg chg="del">
          <ac:chgData name="Andrew Liao" userId="ab04f800a07082ab" providerId="LiveId" clId="{4EE55AED-8016-4B69-BF22-012982A55E33}" dt="2021-05-12T02:21:01.642" v="6600" actId="3680"/>
          <ac:spMkLst>
            <pc:docMk/>
            <pc:sldMk cId="2199595457" sldId="278"/>
            <ac:spMk id="3" creationId="{0407492A-7FDE-4070-BA4B-269C0D434D8C}"/>
          </ac:spMkLst>
        </pc:spChg>
        <pc:graphicFrameChg chg="add mod ord modGraphic">
          <ac:chgData name="Andrew Liao" userId="ab04f800a07082ab" providerId="LiveId" clId="{4EE55AED-8016-4B69-BF22-012982A55E33}" dt="2021-05-12T02:35:33.584" v="7001" actId="20577"/>
          <ac:graphicFrameMkLst>
            <pc:docMk/>
            <pc:sldMk cId="2199595457" sldId="278"/>
            <ac:graphicFrameMk id="4" creationId="{CA7EB74C-2A95-479A-9058-467511A2AB12}"/>
          </ac:graphicFrameMkLst>
        </pc:graphicFrameChg>
        <pc:picChg chg="add mod">
          <ac:chgData name="Andrew Liao" userId="ab04f800a07082ab" providerId="LiveId" clId="{4EE55AED-8016-4B69-BF22-012982A55E33}" dt="2021-05-12T02:33:45.206" v="6983" actId="1076"/>
          <ac:picMkLst>
            <pc:docMk/>
            <pc:sldMk cId="2199595457" sldId="278"/>
            <ac:picMk id="2050" creationId="{3E9B2EF2-2C35-4330-94AB-550E05615B71}"/>
          </ac:picMkLst>
        </pc:picChg>
        <pc:picChg chg="add mod">
          <ac:chgData name="Andrew Liao" userId="ab04f800a07082ab" providerId="LiveId" clId="{4EE55AED-8016-4B69-BF22-012982A55E33}" dt="2021-05-12T02:35:24.525" v="6996" actId="1076"/>
          <ac:picMkLst>
            <pc:docMk/>
            <pc:sldMk cId="2199595457" sldId="278"/>
            <ac:picMk id="2052" creationId="{5D9887E9-CDAC-4BAE-B90A-0B1E150E7456}"/>
          </ac:picMkLst>
        </pc:picChg>
        <pc:picChg chg="add mod">
          <ac:chgData name="Andrew Liao" userId="ab04f800a07082ab" providerId="LiveId" clId="{4EE55AED-8016-4B69-BF22-012982A55E33}" dt="2021-05-12T02:35:41.021" v="7004" actId="1076"/>
          <ac:picMkLst>
            <pc:docMk/>
            <pc:sldMk cId="2199595457" sldId="278"/>
            <ac:picMk id="2054" creationId="{ED6694DE-1AAE-4A4E-A6C2-CF44EF686B37}"/>
          </ac:picMkLst>
        </pc:picChg>
        <pc:picChg chg="add del mod">
          <ac:chgData name="Andrew Liao" userId="ab04f800a07082ab" providerId="LiveId" clId="{4EE55AED-8016-4B69-BF22-012982A55E33}" dt="2021-05-12T02:29:02.912" v="6937"/>
          <ac:picMkLst>
            <pc:docMk/>
            <pc:sldMk cId="2199595457" sldId="278"/>
            <ac:picMk id="2056" creationId="{32F5F549-43D0-4863-85C4-C8DCD4BD33F2}"/>
          </ac:picMkLst>
        </pc:picChg>
        <pc:picChg chg="add mod">
          <ac:chgData name="Andrew Liao" userId="ab04f800a07082ab" providerId="LiveId" clId="{4EE55AED-8016-4B69-BF22-012982A55E33}" dt="2021-05-12T02:35:42.661" v="7005" actId="1076"/>
          <ac:picMkLst>
            <pc:docMk/>
            <pc:sldMk cId="2199595457" sldId="278"/>
            <ac:picMk id="2058" creationId="{BFBC933C-5ABE-411D-8423-9BBDA9C77865}"/>
          </ac:picMkLst>
        </pc:picChg>
        <pc:picChg chg="add mod">
          <ac:chgData name="Andrew Liao" userId="ab04f800a07082ab" providerId="LiveId" clId="{4EE55AED-8016-4B69-BF22-012982A55E33}" dt="2021-05-12T04:17:16.394" v="8755" actId="1076"/>
          <ac:picMkLst>
            <pc:docMk/>
            <pc:sldMk cId="2199595457" sldId="278"/>
            <ac:picMk id="2060" creationId="{693295EC-E8A6-43C3-A71A-E916CB0F8240}"/>
          </ac:picMkLst>
        </pc:picChg>
      </pc:sldChg>
      <pc:sldChg chg="addSp delSp modSp new mod setBg">
        <pc:chgData name="Andrew Liao" userId="ab04f800a07082ab" providerId="LiveId" clId="{4EE55AED-8016-4B69-BF22-012982A55E33}" dt="2021-05-12T02:47:00.404" v="7380" actId="14100"/>
        <pc:sldMkLst>
          <pc:docMk/>
          <pc:sldMk cId="3282397041" sldId="279"/>
        </pc:sldMkLst>
        <pc:spChg chg="mod ord">
          <ac:chgData name="Andrew Liao" userId="ab04f800a07082ab" providerId="LiveId" clId="{4EE55AED-8016-4B69-BF22-012982A55E33}" dt="2021-05-12T02:38:31.879" v="7130" actId="26606"/>
          <ac:spMkLst>
            <pc:docMk/>
            <pc:sldMk cId="3282397041" sldId="279"/>
            <ac:spMk id="2" creationId="{4C32F342-B93A-4D49-AA0B-7F826C0DAE20}"/>
          </ac:spMkLst>
        </pc:spChg>
        <pc:spChg chg="del">
          <ac:chgData name="Andrew Liao" userId="ab04f800a07082ab" providerId="LiveId" clId="{4EE55AED-8016-4B69-BF22-012982A55E33}" dt="2021-05-12T02:38:28.124" v="7128"/>
          <ac:spMkLst>
            <pc:docMk/>
            <pc:sldMk cId="3282397041" sldId="279"/>
            <ac:spMk id="3" creationId="{3A249407-4E13-4DFF-A825-74C34EDAB632}"/>
          </ac:spMkLst>
        </pc:spChg>
        <pc:spChg chg="add mod">
          <ac:chgData name="Andrew Liao" userId="ab04f800a07082ab" providerId="LiveId" clId="{4EE55AED-8016-4B69-BF22-012982A55E33}" dt="2021-05-12T02:41:22.184" v="7208" actId="20577"/>
          <ac:spMkLst>
            <pc:docMk/>
            <pc:sldMk cId="3282397041" sldId="279"/>
            <ac:spMk id="4" creationId="{E98E7374-B54A-4D3F-A0F2-2E6D9155AA97}"/>
          </ac:spMkLst>
        </pc:spChg>
        <pc:spChg chg="add mod">
          <ac:chgData name="Andrew Liao" userId="ab04f800a07082ab" providerId="LiveId" clId="{4EE55AED-8016-4B69-BF22-012982A55E33}" dt="2021-05-12T02:47:00.404" v="7380" actId="14100"/>
          <ac:spMkLst>
            <pc:docMk/>
            <pc:sldMk cId="3282397041" sldId="279"/>
            <ac:spMk id="9" creationId="{DC70D613-39CA-4476-BA46-A407CED2D054}"/>
          </ac:spMkLst>
        </pc:spChg>
        <pc:spChg chg="add del">
          <ac:chgData name="Andrew Liao" userId="ab04f800a07082ab" providerId="LiveId" clId="{4EE55AED-8016-4B69-BF22-012982A55E33}" dt="2021-05-12T02:38:31.879" v="7130" actId="26606"/>
          <ac:spMkLst>
            <pc:docMk/>
            <pc:sldMk cId="3282397041" sldId="279"/>
            <ac:spMk id="87" creationId="{66D61E08-70C3-48D8-BEA0-787111DC30DA}"/>
          </ac:spMkLst>
        </pc:spChg>
        <pc:spChg chg="add del">
          <ac:chgData name="Andrew Liao" userId="ab04f800a07082ab" providerId="LiveId" clId="{4EE55AED-8016-4B69-BF22-012982A55E33}" dt="2021-05-12T02:38:31.879" v="7130" actId="26606"/>
          <ac:spMkLst>
            <pc:docMk/>
            <pc:sldMk cId="3282397041" sldId="279"/>
            <ac:spMk id="89" creationId="{FC55298F-0AE5-478E-AD2B-03C2614C5833}"/>
          </ac:spMkLst>
        </pc:spChg>
        <pc:spChg chg="add del">
          <ac:chgData name="Andrew Liao" userId="ab04f800a07082ab" providerId="LiveId" clId="{4EE55AED-8016-4B69-BF22-012982A55E33}" dt="2021-05-12T02:38:31.879" v="7130" actId="26606"/>
          <ac:spMkLst>
            <pc:docMk/>
            <pc:sldMk cId="3282397041" sldId="279"/>
            <ac:spMk id="91" creationId="{C180E4EA-0B63-4779-A895-7E90E71088F3}"/>
          </ac:spMkLst>
        </pc:spChg>
        <pc:spChg chg="add del">
          <ac:chgData name="Andrew Liao" userId="ab04f800a07082ab" providerId="LiveId" clId="{4EE55AED-8016-4B69-BF22-012982A55E33}" dt="2021-05-12T02:38:31.879" v="7130" actId="26606"/>
          <ac:spMkLst>
            <pc:docMk/>
            <pc:sldMk cId="3282397041" sldId="279"/>
            <ac:spMk id="93" creationId="{CEE01D9D-3DE8-4EED-B0D3-8F3C79CC7673}"/>
          </ac:spMkLst>
        </pc:spChg>
        <pc:spChg chg="add del">
          <ac:chgData name="Andrew Liao" userId="ab04f800a07082ab" providerId="LiveId" clId="{4EE55AED-8016-4B69-BF22-012982A55E33}" dt="2021-05-12T02:38:31.879" v="7130" actId="26606"/>
          <ac:spMkLst>
            <pc:docMk/>
            <pc:sldMk cId="3282397041" sldId="279"/>
            <ac:spMk id="95" creationId="{89AF5CE9-607F-43F4-8983-DCD6DA4051FD}"/>
          </ac:spMkLst>
        </pc:spChg>
        <pc:spChg chg="add del">
          <ac:chgData name="Andrew Liao" userId="ab04f800a07082ab" providerId="LiveId" clId="{4EE55AED-8016-4B69-BF22-012982A55E33}" dt="2021-05-12T02:38:31.879" v="7130" actId="26606"/>
          <ac:spMkLst>
            <pc:docMk/>
            <pc:sldMk cId="3282397041" sldId="279"/>
            <ac:spMk id="97" creationId="{6EEA2DBD-9E1E-4521-8C01-F32AD18A89E3}"/>
          </ac:spMkLst>
        </pc:spChg>
        <pc:spChg chg="add del">
          <ac:chgData name="Andrew Liao" userId="ab04f800a07082ab" providerId="LiveId" clId="{4EE55AED-8016-4B69-BF22-012982A55E33}" dt="2021-05-12T02:38:31.879" v="7130" actId="26606"/>
          <ac:spMkLst>
            <pc:docMk/>
            <pc:sldMk cId="3282397041" sldId="279"/>
            <ac:spMk id="99" creationId="{15BBD2C1-BA9B-46A9-A27A-33498B169272}"/>
          </ac:spMkLst>
        </pc:spChg>
        <pc:grpChg chg="add del">
          <ac:chgData name="Andrew Liao" userId="ab04f800a07082ab" providerId="LiveId" clId="{4EE55AED-8016-4B69-BF22-012982A55E33}" dt="2021-05-12T02:38:31.879" v="7130" actId="26606"/>
          <ac:grpSpMkLst>
            <pc:docMk/>
            <pc:sldMk cId="3282397041" sldId="279"/>
            <ac:grpSpMk id="71" creationId="{88C9B83F-64CD-41C1-925F-A08801FFD0BD}"/>
          </ac:grpSpMkLst>
        </pc:grpChg>
        <pc:picChg chg="add mod">
          <ac:chgData name="Andrew Liao" userId="ab04f800a07082ab" providerId="LiveId" clId="{4EE55AED-8016-4B69-BF22-012982A55E33}" dt="2021-05-12T02:38:31.879" v="7130" actId="26606"/>
          <ac:picMkLst>
            <pc:docMk/>
            <pc:sldMk cId="3282397041" sldId="279"/>
            <ac:picMk id="4098" creationId="{58311D25-A62A-499D-9D14-660F4814E1AE}"/>
          </ac:picMkLst>
        </pc:picChg>
        <pc:cxnChg chg="add mod">
          <ac:chgData name="Andrew Liao" userId="ab04f800a07082ab" providerId="LiveId" clId="{4EE55AED-8016-4B69-BF22-012982A55E33}" dt="2021-05-12T02:40:39.069" v="7187" actId="1076"/>
          <ac:cxnSpMkLst>
            <pc:docMk/>
            <pc:sldMk cId="3282397041" sldId="279"/>
            <ac:cxnSpMk id="6" creationId="{ED0AB094-9172-4C41-983A-194FB1EC1451}"/>
          </ac:cxnSpMkLst>
        </pc:cxnChg>
        <pc:cxnChg chg="add mod">
          <ac:chgData name="Andrew Liao" userId="ab04f800a07082ab" providerId="LiveId" clId="{4EE55AED-8016-4B69-BF22-012982A55E33}" dt="2021-05-12T02:40:59.486" v="7189" actId="13822"/>
          <ac:cxnSpMkLst>
            <pc:docMk/>
            <pc:sldMk cId="3282397041" sldId="279"/>
            <ac:cxnSpMk id="8" creationId="{0A46CA4A-5720-42E9-AFBA-B7CF852AEF02}"/>
          </ac:cxnSpMkLst>
        </pc:cxnChg>
        <pc:cxnChg chg="add del">
          <ac:chgData name="Andrew Liao" userId="ab04f800a07082ab" providerId="LiveId" clId="{4EE55AED-8016-4B69-BF22-012982A55E33}" dt="2021-05-12T02:38:31.879" v="7130" actId="26606"/>
          <ac:cxnSpMkLst>
            <pc:docMk/>
            <pc:sldMk cId="3282397041" sldId="279"/>
            <ac:cxnSpMk id="83" creationId="{A57C1A16-B8AB-4D99-A195-A38F556A6486}"/>
          </ac:cxnSpMkLst>
        </pc:cxnChg>
        <pc:cxnChg chg="add del">
          <ac:chgData name="Andrew Liao" userId="ab04f800a07082ab" providerId="LiveId" clId="{4EE55AED-8016-4B69-BF22-012982A55E33}" dt="2021-05-12T02:38:31.879" v="7130" actId="26606"/>
          <ac:cxnSpMkLst>
            <pc:docMk/>
            <pc:sldMk cId="3282397041" sldId="279"/>
            <ac:cxnSpMk id="85" creationId="{F8A9B20B-D1DD-4573-B5EC-558029519236}"/>
          </ac:cxnSpMkLst>
        </pc:cxnChg>
      </pc:sldChg>
      <pc:sldChg chg="addSp modSp new mod">
        <pc:chgData name="Andrew Liao" userId="ab04f800a07082ab" providerId="LiveId" clId="{4EE55AED-8016-4B69-BF22-012982A55E33}" dt="2021-05-12T03:57:36.709" v="8438" actId="1076"/>
        <pc:sldMkLst>
          <pc:docMk/>
          <pc:sldMk cId="3801424773" sldId="280"/>
        </pc:sldMkLst>
        <pc:spChg chg="mod">
          <ac:chgData name="Andrew Liao" userId="ab04f800a07082ab" providerId="LiveId" clId="{4EE55AED-8016-4B69-BF22-012982A55E33}" dt="2021-05-12T03:03:22.901" v="7446"/>
          <ac:spMkLst>
            <pc:docMk/>
            <pc:sldMk cId="3801424773" sldId="280"/>
            <ac:spMk id="2" creationId="{1396EA35-1079-4C00-B290-7A00C9F6E8A2}"/>
          </ac:spMkLst>
        </pc:spChg>
        <pc:spChg chg="mod">
          <ac:chgData name="Andrew Liao" userId="ab04f800a07082ab" providerId="LiveId" clId="{4EE55AED-8016-4B69-BF22-012982A55E33}" dt="2021-05-12T03:16:11.422" v="7702" actId="6549"/>
          <ac:spMkLst>
            <pc:docMk/>
            <pc:sldMk cId="3801424773" sldId="280"/>
            <ac:spMk id="3" creationId="{71E98BFD-70C2-4630-8DFE-485A8FE6FFE2}"/>
          </ac:spMkLst>
        </pc:spChg>
        <pc:spChg chg="add mod">
          <ac:chgData name="Andrew Liao" userId="ab04f800a07082ab" providerId="LiveId" clId="{4EE55AED-8016-4B69-BF22-012982A55E33}" dt="2021-05-12T03:57:36.709" v="8438" actId="1076"/>
          <ac:spMkLst>
            <pc:docMk/>
            <pc:sldMk cId="3801424773" sldId="280"/>
            <ac:spMk id="7" creationId="{E5801AB3-0981-4CE7-8C9A-5379F408588D}"/>
          </ac:spMkLst>
        </pc:spChg>
        <pc:graphicFrameChg chg="add mod modGraphic">
          <ac:chgData name="Andrew Liao" userId="ab04f800a07082ab" providerId="LiveId" clId="{4EE55AED-8016-4B69-BF22-012982A55E33}" dt="2021-05-12T03:57:36.709" v="8438" actId="1076"/>
          <ac:graphicFrameMkLst>
            <pc:docMk/>
            <pc:sldMk cId="3801424773" sldId="280"/>
            <ac:graphicFrameMk id="4" creationId="{01E4EE5F-0A0D-4E3C-AEA9-A03DA5CEC98A}"/>
          </ac:graphicFrameMkLst>
        </pc:graphicFrameChg>
        <pc:picChg chg="add mod">
          <ac:chgData name="Andrew Liao" userId="ab04f800a07082ab" providerId="LiveId" clId="{4EE55AED-8016-4B69-BF22-012982A55E33}" dt="2021-05-12T03:57:36.709" v="8438" actId="1076"/>
          <ac:picMkLst>
            <pc:docMk/>
            <pc:sldMk cId="3801424773" sldId="280"/>
            <ac:picMk id="6" creationId="{B5491E43-E801-40C4-846B-987962396733}"/>
          </ac:picMkLst>
        </pc:picChg>
        <pc:picChg chg="add mod">
          <ac:chgData name="Andrew Liao" userId="ab04f800a07082ab" providerId="LiveId" clId="{4EE55AED-8016-4B69-BF22-012982A55E33}" dt="2021-05-12T03:16:17.656" v="7703" actId="1076"/>
          <ac:picMkLst>
            <pc:docMk/>
            <pc:sldMk cId="3801424773" sldId="280"/>
            <ac:picMk id="6146" creationId="{C5773C6B-2847-4338-ACF4-A45D9015003B}"/>
          </ac:picMkLst>
        </pc:picChg>
      </pc:sldChg>
      <pc:sldChg chg="addSp delSp modSp new mod modClrScheme chgLayout">
        <pc:chgData name="Andrew Liao" userId="ab04f800a07082ab" providerId="LiveId" clId="{4EE55AED-8016-4B69-BF22-012982A55E33}" dt="2021-05-12T02:52:55.799" v="7410" actId="22"/>
        <pc:sldMkLst>
          <pc:docMk/>
          <pc:sldMk cId="969423638" sldId="281"/>
        </pc:sldMkLst>
        <pc:spChg chg="del mod ord">
          <ac:chgData name="Andrew Liao" userId="ab04f800a07082ab" providerId="LiveId" clId="{4EE55AED-8016-4B69-BF22-012982A55E33}" dt="2021-05-12T02:49:16.252" v="7382" actId="700"/>
          <ac:spMkLst>
            <pc:docMk/>
            <pc:sldMk cId="969423638" sldId="281"/>
            <ac:spMk id="2" creationId="{54981F09-F023-444F-8C13-85D8BC5105ED}"/>
          </ac:spMkLst>
        </pc:spChg>
        <pc:spChg chg="del mod ord">
          <ac:chgData name="Andrew Liao" userId="ab04f800a07082ab" providerId="LiveId" clId="{4EE55AED-8016-4B69-BF22-012982A55E33}" dt="2021-05-12T02:49:16.252" v="7382" actId="700"/>
          <ac:spMkLst>
            <pc:docMk/>
            <pc:sldMk cId="969423638" sldId="281"/>
            <ac:spMk id="3" creationId="{2DDEA885-40AC-4428-A378-9DDA190E02AE}"/>
          </ac:spMkLst>
        </pc:spChg>
        <pc:spChg chg="add mod ord">
          <ac:chgData name="Andrew Liao" userId="ab04f800a07082ab" providerId="LiveId" clId="{4EE55AED-8016-4B69-BF22-012982A55E33}" dt="2021-05-12T02:49:28.598" v="7404" actId="20577"/>
          <ac:spMkLst>
            <pc:docMk/>
            <pc:sldMk cId="969423638" sldId="281"/>
            <ac:spMk id="4" creationId="{E395E605-ED65-4772-AA13-DAD357BDE8F0}"/>
          </ac:spMkLst>
        </pc:spChg>
        <pc:spChg chg="add del mod ord">
          <ac:chgData name="Andrew Liao" userId="ab04f800a07082ab" providerId="LiveId" clId="{4EE55AED-8016-4B69-BF22-012982A55E33}" dt="2021-05-12T02:49:19.028" v="7383"/>
          <ac:spMkLst>
            <pc:docMk/>
            <pc:sldMk cId="969423638" sldId="281"/>
            <ac:spMk id="5" creationId="{A43CE2F3-18A7-46A3-9CB6-912CC0EE7CE2}"/>
          </ac:spMkLst>
        </pc:spChg>
        <pc:spChg chg="add del mod">
          <ac:chgData name="Andrew Liao" userId="ab04f800a07082ab" providerId="LiveId" clId="{4EE55AED-8016-4B69-BF22-012982A55E33}" dt="2021-05-12T02:52:55.799" v="7410" actId="22"/>
          <ac:spMkLst>
            <pc:docMk/>
            <pc:sldMk cId="969423638" sldId="281"/>
            <ac:spMk id="6" creationId="{1520E832-5C96-4E02-807D-37CA06A48DE6}"/>
          </ac:spMkLst>
        </pc:spChg>
        <pc:picChg chg="add mod ord">
          <ac:chgData name="Andrew Liao" userId="ab04f800a07082ab" providerId="LiveId" clId="{4EE55AED-8016-4B69-BF22-012982A55E33}" dt="2021-05-12T02:52:55.799" v="7410" actId="22"/>
          <ac:picMkLst>
            <pc:docMk/>
            <pc:sldMk cId="969423638" sldId="281"/>
            <ac:picMk id="8" creationId="{E801E7B6-2048-431A-9822-7F2B58C32AEB}"/>
          </ac:picMkLst>
        </pc:picChg>
        <pc:picChg chg="add del mod">
          <ac:chgData name="Andrew Liao" userId="ab04f800a07082ab" providerId="LiveId" clId="{4EE55AED-8016-4B69-BF22-012982A55E33}" dt="2021-05-12T02:52:36.093" v="7409" actId="478"/>
          <ac:picMkLst>
            <pc:docMk/>
            <pc:sldMk cId="969423638" sldId="281"/>
            <ac:picMk id="5122" creationId="{26F44C80-E798-4E63-BAB3-5128F36C097A}"/>
          </ac:picMkLst>
        </pc:picChg>
      </pc:sldChg>
      <pc:sldChg chg="addSp modSp new mod">
        <pc:chgData name="Andrew Liao" userId="ab04f800a07082ab" providerId="LiveId" clId="{4EE55AED-8016-4B69-BF22-012982A55E33}" dt="2021-05-12T03:50:42.553" v="8341" actId="20577"/>
        <pc:sldMkLst>
          <pc:docMk/>
          <pc:sldMk cId="118276555" sldId="282"/>
        </pc:sldMkLst>
        <pc:spChg chg="mod">
          <ac:chgData name="Andrew Liao" userId="ab04f800a07082ab" providerId="LiveId" clId="{4EE55AED-8016-4B69-BF22-012982A55E33}" dt="2021-05-12T03:17:13.643" v="7737" actId="20577"/>
          <ac:spMkLst>
            <pc:docMk/>
            <pc:sldMk cId="118276555" sldId="282"/>
            <ac:spMk id="2" creationId="{B4B24B76-30DF-4DFA-B0F9-CBC65F9800EA}"/>
          </ac:spMkLst>
        </pc:spChg>
        <pc:spChg chg="mod">
          <ac:chgData name="Andrew Liao" userId="ab04f800a07082ab" providerId="LiveId" clId="{4EE55AED-8016-4B69-BF22-012982A55E33}" dt="2021-05-12T03:50:42.553" v="8341" actId="20577"/>
          <ac:spMkLst>
            <pc:docMk/>
            <pc:sldMk cId="118276555" sldId="282"/>
            <ac:spMk id="3" creationId="{06FC1143-AD76-41F9-953A-B592546D8550}"/>
          </ac:spMkLst>
        </pc:spChg>
        <pc:picChg chg="add mod">
          <ac:chgData name="Andrew Liao" userId="ab04f800a07082ab" providerId="LiveId" clId="{4EE55AED-8016-4B69-BF22-012982A55E33}" dt="2021-05-12T03:20:12.536" v="7866" actId="1076"/>
          <ac:picMkLst>
            <pc:docMk/>
            <pc:sldMk cId="118276555" sldId="282"/>
            <ac:picMk id="5" creationId="{89C2692A-094D-40BE-A328-59D1E4946D15}"/>
          </ac:picMkLst>
        </pc:picChg>
        <pc:picChg chg="add mod">
          <ac:chgData name="Andrew Liao" userId="ab04f800a07082ab" providerId="LiveId" clId="{4EE55AED-8016-4B69-BF22-012982A55E33}" dt="2021-05-12T03:18:00.536" v="7799" actId="1076"/>
          <ac:picMkLst>
            <pc:docMk/>
            <pc:sldMk cId="118276555" sldId="282"/>
            <ac:picMk id="7170" creationId="{877D0D3A-C258-4B1B-81CA-4D3A16B7DB2D}"/>
          </ac:picMkLst>
        </pc:picChg>
        <pc:picChg chg="add mod">
          <ac:chgData name="Andrew Liao" userId="ab04f800a07082ab" providerId="LiveId" clId="{4EE55AED-8016-4B69-BF22-012982A55E33}" dt="2021-05-12T03:20:59.433" v="7928" actId="14100"/>
          <ac:picMkLst>
            <pc:docMk/>
            <pc:sldMk cId="118276555" sldId="282"/>
            <ac:picMk id="7172" creationId="{2CC94590-1D35-432C-A87D-D9160B1448DA}"/>
          </ac:picMkLst>
        </pc:picChg>
        <pc:picChg chg="add mod">
          <ac:chgData name="Andrew Liao" userId="ab04f800a07082ab" providerId="LiveId" clId="{4EE55AED-8016-4B69-BF22-012982A55E33}" dt="2021-05-12T03:19:03.528" v="7842" actId="1076"/>
          <ac:picMkLst>
            <pc:docMk/>
            <pc:sldMk cId="118276555" sldId="282"/>
            <ac:picMk id="7174" creationId="{56C9A2EC-D367-441D-B04D-F30583CD571E}"/>
          </ac:picMkLst>
        </pc:picChg>
      </pc:sldChg>
      <pc:sldChg chg="addSp delSp modSp new mod">
        <pc:chgData name="Andrew Liao" userId="ab04f800a07082ab" providerId="LiveId" clId="{4EE55AED-8016-4B69-BF22-012982A55E33}" dt="2021-05-12T03:54:09.360" v="8434" actId="20577"/>
        <pc:sldMkLst>
          <pc:docMk/>
          <pc:sldMk cId="3244781207" sldId="283"/>
        </pc:sldMkLst>
        <pc:spChg chg="mod">
          <ac:chgData name="Andrew Liao" userId="ab04f800a07082ab" providerId="LiveId" clId="{4EE55AED-8016-4B69-BF22-012982A55E33}" dt="2021-05-12T03:23:24.348" v="7961" actId="20577"/>
          <ac:spMkLst>
            <pc:docMk/>
            <pc:sldMk cId="3244781207" sldId="283"/>
            <ac:spMk id="2" creationId="{D32521FE-85CE-44E5-9529-21CDBCBB4892}"/>
          </ac:spMkLst>
        </pc:spChg>
        <pc:spChg chg="del">
          <ac:chgData name="Andrew Liao" userId="ab04f800a07082ab" providerId="LiveId" clId="{4EE55AED-8016-4B69-BF22-012982A55E33}" dt="2021-05-12T03:24:48.339" v="7962" actId="3680"/>
          <ac:spMkLst>
            <pc:docMk/>
            <pc:sldMk cId="3244781207" sldId="283"/>
            <ac:spMk id="3" creationId="{8C3752BE-71EA-4E42-BEE2-570B2DAC4E67}"/>
          </ac:spMkLst>
        </pc:spChg>
        <pc:graphicFrameChg chg="add mod ord modGraphic">
          <ac:chgData name="Andrew Liao" userId="ab04f800a07082ab" providerId="LiveId" clId="{4EE55AED-8016-4B69-BF22-012982A55E33}" dt="2021-05-12T03:54:09.360" v="8434" actId="20577"/>
          <ac:graphicFrameMkLst>
            <pc:docMk/>
            <pc:sldMk cId="3244781207" sldId="283"/>
            <ac:graphicFrameMk id="4" creationId="{716519C8-4914-4812-A1B6-0EF84D29BDAE}"/>
          </ac:graphicFrameMkLst>
        </pc:graphicFrameChg>
        <pc:picChg chg="add mod">
          <ac:chgData name="Andrew Liao" userId="ab04f800a07082ab" providerId="LiveId" clId="{4EE55AED-8016-4B69-BF22-012982A55E33}" dt="2021-05-12T03:46:12.366" v="8297" actId="1076"/>
          <ac:picMkLst>
            <pc:docMk/>
            <pc:sldMk cId="3244781207" sldId="283"/>
            <ac:picMk id="6" creationId="{CAEF95A8-A4A8-4D23-B3D6-972874F3E865}"/>
          </ac:picMkLst>
        </pc:picChg>
        <pc:picChg chg="add mod">
          <ac:chgData name="Andrew Liao" userId="ab04f800a07082ab" providerId="LiveId" clId="{4EE55AED-8016-4B69-BF22-012982A55E33}" dt="2021-05-12T03:47:10.286" v="8301" actId="1076"/>
          <ac:picMkLst>
            <pc:docMk/>
            <pc:sldMk cId="3244781207" sldId="283"/>
            <ac:picMk id="8" creationId="{762BF17A-4FE7-4461-83AD-6D83E2B9070B}"/>
          </ac:picMkLst>
        </pc:picChg>
        <pc:picChg chg="add mod">
          <ac:chgData name="Andrew Liao" userId="ab04f800a07082ab" providerId="LiveId" clId="{4EE55AED-8016-4B69-BF22-012982A55E33}" dt="2021-05-12T03:47:13.062" v="8302" actId="1076"/>
          <ac:picMkLst>
            <pc:docMk/>
            <pc:sldMk cId="3244781207" sldId="283"/>
            <ac:picMk id="10" creationId="{0F141D4F-C507-4D91-85E4-E1705CEE17B0}"/>
          </ac:picMkLst>
        </pc:picChg>
        <pc:picChg chg="add mod">
          <ac:chgData name="Andrew Liao" userId="ab04f800a07082ab" providerId="LiveId" clId="{4EE55AED-8016-4B69-BF22-012982A55E33}" dt="2021-05-12T03:39:14.398" v="8149" actId="1076"/>
          <ac:picMkLst>
            <pc:docMk/>
            <pc:sldMk cId="3244781207" sldId="283"/>
            <ac:picMk id="12" creationId="{2D692C51-E14D-49C7-8685-46EA0F7594E1}"/>
          </ac:picMkLst>
        </pc:picChg>
        <pc:picChg chg="add mod">
          <ac:chgData name="Andrew Liao" userId="ab04f800a07082ab" providerId="LiveId" clId="{4EE55AED-8016-4B69-BF22-012982A55E33}" dt="2021-05-12T03:41:54.982" v="8264" actId="1076"/>
          <ac:picMkLst>
            <pc:docMk/>
            <pc:sldMk cId="3244781207" sldId="283"/>
            <ac:picMk id="14" creationId="{1435E78B-5E84-4E85-9006-987AE51E2C71}"/>
          </ac:picMkLst>
        </pc:picChg>
        <pc:picChg chg="add mod">
          <ac:chgData name="Andrew Liao" userId="ab04f800a07082ab" providerId="LiveId" clId="{4EE55AED-8016-4B69-BF22-012982A55E33}" dt="2021-05-12T03:43:54.733" v="8274" actId="1076"/>
          <ac:picMkLst>
            <pc:docMk/>
            <pc:sldMk cId="3244781207" sldId="283"/>
            <ac:picMk id="16" creationId="{6BD2E4FF-0ECE-4D8C-9999-3CDB1B0424C1}"/>
          </ac:picMkLst>
        </pc:picChg>
        <pc:picChg chg="add mod">
          <ac:chgData name="Andrew Liao" userId="ab04f800a07082ab" providerId="LiveId" clId="{4EE55AED-8016-4B69-BF22-012982A55E33}" dt="2021-05-12T03:37:06.847" v="8122" actId="1076"/>
          <ac:picMkLst>
            <pc:docMk/>
            <pc:sldMk cId="3244781207" sldId="283"/>
            <ac:picMk id="8194" creationId="{E142F337-51F1-4C87-B35D-D04674E1ECFE}"/>
          </ac:picMkLst>
        </pc:picChg>
        <pc:picChg chg="add del mod">
          <ac:chgData name="Andrew Liao" userId="ab04f800a07082ab" providerId="LiveId" clId="{4EE55AED-8016-4B69-BF22-012982A55E33}" dt="2021-05-12T03:40:41.869" v="8258" actId="478"/>
          <ac:picMkLst>
            <pc:docMk/>
            <pc:sldMk cId="3244781207" sldId="283"/>
            <ac:picMk id="8196" creationId="{D603CC85-15F7-4BA3-A788-62257084D88E}"/>
          </ac:picMkLst>
        </pc:picChg>
        <pc:picChg chg="add mod">
          <ac:chgData name="Andrew Liao" userId="ab04f800a07082ab" providerId="LiveId" clId="{4EE55AED-8016-4B69-BF22-012982A55E33}" dt="2021-05-12T03:40:59.478" v="8261" actId="1076"/>
          <ac:picMkLst>
            <pc:docMk/>
            <pc:sldMk cId="3244781207" sldId="283"/>
            <ac:picMk id="8198" creationId="{725FF3D1-F480-4FA4-9160-2235114DE157}"/>
          </ac:picMkLst>
        </pc:picChg>
        <pc:picChg chg="add mod">
          <ac:chgData name="Andrew Liao" userId="ab04f800a07082ab" providerId="LiveId" clId="{4EE55AED-8016-4B69-BF22-012982A55E33}" dt="2021-05-12T03:46:06.077" v="8296" actId="14100"/>
          <ac:picMkLst>
            <pc:docMk/>
            <pc:sldMk cId="3244781207" sldId="283"/>
            <ac:picMk id="8200" creationId="{276CEE7F-F385-48C6-846E-F1F613BB582F}"/>
          </ac:picMkLst>
        </pc:picChg>
      </pc:sldChg>
      <pc:sldChg chg="addSp delSp modSp new mod">
        <pc:chgData name="Andrew Liao" userId="ab04f800a07082ab" providerId="LiveId" clId="{4EE55AED-8016-4B69-BF22-012982A55E33}" dt="2021-05-12T03:53:21.548" v="8429" actId="1076"/>
        <pc:sldMkLst>
          <pc:docMk/>
          <pc:sldMk cId="827151333" sldId="284"/>
        </pc:sldMkLst>
        <pc:spChg chg="mod">
          <ac:chgData name="Andrew Liao" userId="ab04f800a07082ab" providerId="LiveId" clId="{4EE55AED-8016-4B69-BF22-012982A55E33}" dt="2021-05-12T03:51:23.264" v="8391" actId="20577"/>
          <ac:spMkLst>
            <pc:docMk/>
            <pc:sldMk cId="827151333" sldId="284"/>
            <ac:spMk id="2" creationId="{BE91D358-D8B7-46CF-8A4D-9935772371BA}"/>
          </ac:spMkLst>
        </pc:spChg>
        <pc:spChg chg="add del mod">
          <ac:chgData name="Andrew Liao" userId="ab04f800a07082ab" providerId="LiveId" clId="{4EE55AED-8016-4B69-BF22-012982A55E33}" dt="2021-05-12T03:51:37.194" v="8425" actId="20577"/>
          <ac:spMkLst>
            <pc:docMk/>
            <pc:sldMk cId="827151333" sldId="284"/>
            <ac:spMk id="3" creationId="{E64CCDC5-A6A2-4198-9E28-A8CCA3C7A195}"/>
          </ac:spMkLst>
        </pc:spChg>
        <pc:picChg chg="add del mod">
          <ac:chgData name="Andrew Liao" userId="ab04f800a07082ab" providerId="LiveId" clId="{4EE55AED-8016-4B69-BF22-012982A55E33}" dt="2021-05-12T03:50:11.452" v="8307"/>
          <ac:picMkLst>
            <pc:docMk/>
            <pc:sldMk cId="827151333" sldId="284"/>
            <ac:picMk id="9218" creationId="{E0D2471B-A352-430F-A2EC-021881739075}"/>
          </ac:picMkLst>
        </pc:picChg>
        <pc:picChg chg="add del mod">
          <ac:chgData name="Andrew Liao" userId="ab04f800a07082ab" providerId="LiveId" clId="{4EE55AED-8016-4B69-BF22-012982A55E33}" dt="2021-05-12T03:53:15.794" v="8426" actId="478"/>
          <ac:picMkLst>
            <pc:docMk/>
            <pc:sldMk cId="827151333" sldId="284"/>
            <ac:picMk id="9220" creationId="{813FE08E-216E-4004-BD21-DC48210DEA46}"/>
          </ac:picMkLst>
        </pc:picChg>
        <pc:picChg chg="add mod">
          <ac:chgData name="Andrew Liao" userId="ab04f800a07082ab" providerId="LiveId" clId="{4EE55AED-8016-4B69-BF22-012982A55E33}" dt="2021-05-12T03:53:21.548" v="8429" actId="1076"/>
          <ac:picMkLst>
            <pc:docMk/>
            <pc:sldMk cId="827151333" sldId="284"/>
            <ac:picMk id="9222" creationId="{2EE2F105-304A-4A2E-9F2A-DD2269C4F293}"/>
          </ac:picMkLst>
        </pc:picChg>
      </pc:sldChg>
      <pc:sldChg chg="addSp delSp modSp new mod">
        <pc:chgData name="Andrew Liao" userId="ab04f800a07082ab" providerId="LiveId" clId="{4EE55AED-8016-4B69-BF22-012982A55E33}" dt="2021-05-12T04:15:51.206" v="8753" actId="20577"/>
        <pc:sldMkLst>
          <pc:docMk/>
          <pc:sldMk cId="2509618158" sldId="285"/>
        </pc:sldMkLst>
        <pc:spChg chg="mod">
          <ac:chgData name="Andrew Liao" userId="ab04f800a07082ab" providerId="LiveId" clId="{4EE55AED-8016-4B69-BF22-012982A55E33}" dt="2021-05-12T04:15:51.206" v="8753" actId="20577"/>
          <ac:spMkLst>
            <pc:docMk/>
            <pc:sldMk cId="2509618158" sldId="285"/>
            <ac:spMk id="2" creationId="{67D728D2-59C5-4430-8611-17EA07F8F861}"/>
          </ac:spMkLst>
        </pc:spChg>
        <pc:spChg chg="del">
          <ac:chgData name="Andrew Liao" userId="ab04f800a07082ab" providerId="LiveId" clId="{4EE55AED-8016-4B69-BF22-012982A55E33}" dt="2021-05-12T04:07:35.467" v="8474"/>
          <ac:spMkLst>
            <pc:docMk/>
            <pc:sldMk cId="2509618158" sldId="285"/>
            <ac:spMk id="3" creationId="{8496CFC4-B8AC-48B2-976B-1121A60098AE}"/>
          </ac:spMkLst>
        </pc:spChg>
        <pc:spChg chg="add del mod">
          <ac:chgData name="Andrew Liao" userId="ab04f800a07082ab" providerId="LiveId" clId="{4EE55AED-8016-4B69-BF22-012982A55E33}" dt="2021-05-12T04:08:26.743" v="8484" actId="478"/>
          <ac:spMkLst>
            <pc:docMk/>
            <pc:sldMk cId="2509618158" sldId="285"/>
            <ac:spMk id="4" creationId="{1762052C-EDBA-43B6-BABC-A6A8EA51BE3E}"/>
          </ac:spMkLst>
        </pc:spChg>
        <pc:spChg chg="add del">
          <ac:chgData name="Andrew Liao" userId="ab04f800a07082ab" providerId="LiveId" clId="{4EE55AED-8016-4B69-BF22-012982A55E33}" dt="2021-05-12T04:07:59.645" v="8479"/>
          <ac:spMkLst>
            <pc:docMk/>
            <pc:sldMk cId="2509618158" sldId="285"/>
            <ac:spMk id="5" creationId="{297E503C-EF0D-4EA1-8DD2-0413A61FD955}"/>
          </ac:spMkLst>
        </pc:spChg>
        <pc:spChg chg="add mod">
          <ac:chgData name="Andrew Liao" userId="ab04f800a07082ab" providerId="LiveId" clId="{4EE55AED-8016-4B69-BF22-012982A55E33}" dt="2021-05-12T04:11:03.115" v="8702" actId="1076"/>
          <ac:spMkLst>
            <pc:docMk/>
            <pc:sldMk cId="2509618158" sldId="285"/>
            <ac:spMk id="6" creationId="{09FB18F3-893D-4CE0-9276-004754F618B7}"/>
          </ac:spMkLst>
        </pc:spChg>
        <pc:spChg chg="add del">
          <ac:chgData name="Andrew Liao" userId="ab04f800a07082ab" providerId="LiveId" clId="{4EE55AED-8016-4B69-BF22-012982A55E33}" dt="2021-05-12T04:08:32.435" v="8487"/>
          <ac:spMkLst>
            <pc:docMk/>
            <pc:sldMk cId="2509618158" sldId="285"/>
            <ac:spMk id="7" creationId="{25241923-35A0-47DA-B000-C59FA8462E51}"/>
          </ac:spMkLst>
        </pc:spChg>
        <pc:picChg chg="add mod">
          <ac:chgData name="Andrew Liao" userId="ab04f800a07082ab" providerId="LiveId" clId="{4EE55AED-8016-4B69-BF22-012982A55E33}" dt="2021-05-12T04:07:47.114" v="8476" actId="1076"/>
          <ac:picMkLst>
            <pc:docMk/>
            <pc:sldMk cId="2509618158" sldId="285"/>
            <ac:picMk id="10242" creationId="{B5812861-3D9F-4CD8-82AD-1550C70A95FF}"/>
          </ac:picMkLst>
        </pc:picChg>
      </pc:sldChg>
      <pc:sldChg chg="addSp delSp modSp new mod">
        <pc:chgData name="Andrew Liao" userId="ab04f800a07082ab" providerId="LiveId" clId="{4EE55AED-8016-4B69-BF22-012982A55E33}" dt="2021-05-12T04:16:00.433" v="8754" actId="478"/>
        <pc:sldMkLst>
          <pc:docMk/>
          <pc:sldMk cId="295160295" sldId="286"/>
        </pc:sldMkLst>
        <pc:spChg chg="mod">
          <ac:chgData name="Andrew Liao" userId="ab04f800a07082ab" providerId="LiveId" clId="{4EE55AED-8016-4B69-BF22-012982A55E33}" dt="2021-05-12T04:11:58.223" v="8726" actId="20577"/>
          <ac:spMkLst>
            <pc:docMk/>
            <pc:sldMk cId="295160295" sldId="286"/>
            <ac:spMk id="2" creationId="{C8D3D8F5-1F9F-463A-9DB9-798D4FC3D56D}"/>
          </ac:spMkLst>
        </pc:spChg>
        <pc:spChg chg="del">
          <ac:chgData name="Andrew Liao" userId="ab04f800a07082ab" providerId="LiveId" clId="{4EE55AED-8016-4B69-BF22-012982A55E33}" dt="2021-05-12T04:16:00.433" v="8754" actId="478"/>
          <ac:spMkLst>
            <pc:docMk/>
            <pc:sldMk cId="295160295" sldId="286"/>
            <ac:spMk id="3" creationId="{1F39F437-0A14-4EFB-BD51-BE36FE6E12B9}"/>
          </ac:spMkLst>
        </pc:spChg>
        <pc:picChg chg="add mod">
          <ac:chgData name="Andrew Liao" userId="ab04f800a07082ab" providerId="LiveId" clId="{4EE55AED-8016-4B69-BF22-012982A55E33}" dt="2021-05-12T04:14:05.659" v="8746" actId="1076"/>
          <ac:picMkLst>
            <pc:docMk/>
            <pc:sldMk cId="295160295" sldId="286"/>
            <ac:picMk id="11266" creationId="{5D55FDA9-A211-4B4A-A06D-DB8680B611BA}"/>
          </ac:picMkLst>
        </pc:picChg>
        <pc:picChg chg="add mod">
          <ac:chgData name="Andrew Liao" userId="ab04f800a07082ab" providerId="LiveId" clId="{4EE55AED-8016-4B69-BF22-012982A55E33}" dt="2021-05-12T04:14:00.530" v="8745" actId="1076"/>
          <ac:picMkLst>
            <pc:docMk/>
            <pc:sldMk cId="295160295" sldId="286"/>
            <ac:picMk id="11268" creationId="{348AD9AE-46C3-4EAF-9C6B-E43867571F05}"/>
          </ac:picMkLst>
        </pc:picChg>
        <pc:picChg chg="add mod">
          <ac:chgData name="Andrew Liao" userId="ab04f800a07082ab" providerId="LiveId" clId="{4EE55AED-8016-4B69-BF22-012982A55E33}" dt="2021-05-12T04:13:35.618" v="8738" actId="1076"/>
          <ac:picMkLst>
            <pc:docMk/>
            <pc:sldMk cId="295160295" sldId="286"/>
            <ac:picMk id="11270" creationId="{B52DDCCC-A7E0-4546-9DCD-B22D82357BE8}"/>
          </ac:picMkLst>
        </pc:picChg>
        <pc:picChg chg="add mod">
          <ac:chgData name="Andrew Liao" userId="ab04f800a07082ab" providerId="LiveId" clId="{4EE55AED-8016-4B69-BF22-012982A55E33}" dt="2021-05-12T04:13:41.556" v="8741" actId="1076"/>
          <ac:picMkLst>
            <pc:docMk/>
            <pc:sldMk cId="295160295" sldId="286"/>
            <ac:picMk id="11272" creationId="{FE6BC612-36B9-43B0-996A-D5BB1ADDF70B}"/>
          </ac:picMkLst>
        </pc:picChg>
        <pc:picChg chg="add mod">
          <ac:chgData name="Andrew Liao" userId="ab04f800a07082ab" providerId="LiveId" clId="{4EE55AED-8016-4B69-BF22-012982A55E33}" dt="2021-05-12T04:13:47.202" v="8744" actId="1076"/>
          <ac:picMkLst>
            <pc:docMk/>
            <pc:sldMk cId="295160295" sldId="286"/>
            <ac:picMk id="11274" creationId="{6B8BEC4E-2680-4AAB-BCD6-823D77478C0E}"/>
          </ac:picMkLst>
        </pc:picChg>
      </pc:sldChg>
      <pc:sldChg chg="addSp delSp modSp new mod">
        <pc:chgData name="Andrew Liao" userId="ab04f800a07082ab" providerId="LiveId" clId="{4EE55AED-8016-4B69-BF22-012982A55E33}" dt="2021-05-12T04:24:48.781" v="8986" actId="20577"/>
        <pc:sldMkLst>
          <pc:docMk/>
          <pc:sldMk cId="2389234108" sldId="287"/>
        </pc:sldMkLst>
        <pc:spChg chg="mod">
          <ac:chgData name="Andrew Liao" userId="ab04f800a07082ab" providerId="LiveId" clId="{4EE55AED-8016-4B69-BF22-012982A55E33}" dt="2021-05-12T04:24:48.781" v="8986" actId="20577"/>
          <ac:spMkLst>
            <pc:docMk/>
            <pc:sldMk cId="2389234108" sldId="287"/>
            <ac:spMk id="2" creationId="{14AA8F9F-9A9B-4925-B5F8-2A37DE1F16F3}"/>
          </ac:spMkLst>
        </pc:spChg>
        <pc:spChg chg="del">
          <ac:chgData name="Andrew Liao" userId="ab04f800a07082ab" providerId="LiveId" clId="{4EE55AED-8016-4B69-BF22-012982A55E33}" dt="2021-05-12T04:19:34.859" v="8804" actId="1032"/>
          <ac:spMkLst>
            <pc:docMk/>
            <pc:sldMk cId="2389234108" sldId="287"/>
            <ac:spMk id="3" creationId="{C44D5C7B-305A-4E70-950C-CB4608C136C9}"/>
          </ac:spMkLst>
        </pc:spChg>
        <pc:graphicFrameChg chg="add mod modGraphic">
          <ac:chgData name="Andrew Liao" userId="ab04f800a07082ab" providerId="LiveId" clId="{4EE55AED-8016-4B69-BF22-012982A55E33}" dt="2021-05-12T04:24:16.357" v="8970" actId="20577"/>
          <ac:graphicFrameMkLst>
            <pc:docMk/>
            <pc:sldMk cId="2389234108" sldId="287"/>
            <ac:graphicFrameMk id="4" creationId="{935EDD00-ABBA-4A73-AE75-7FAADB550BA3}"/>
          </ac:graphicFrameMkLst>
        </pc:graphicFrameChg>
      </pc:sldChg>
      <pc:sldChg chg="modSp new mod">
        <pc:chgData name="Andrew Liao" userId="ab04f800a07082ab" providerId="LiveId" clId="{4EE55AED-8016-4B69-BF22-012982A55E33}" dt="2021-05-12T04:37:57.890" v="9789" actId="20577"/>
        <pc:sldMkLst>
          <pc:docMk/>
          <pc:sldMk cId="1357793594" sldId="288"/>
        </pc:sldMkLst>
        <pc:spChg chg="mod">
          <ac:chgData name="Andrew Liao" userId="ab04f800a07082ab" providerId="LiveId" clId="{4EE55AED-8016-4B69-BF22-012982A55E33}" dt="2021-05-12T04:36:20.235" v="9725" actId="20577"/>
          <ac:spMkLst>
            <pc:docMk/>
            <pc:sldMk cId="1357793594" sldId="288"/>
            <ac:spMk id="2" creationId="{9535CFCC-E227-40C8-925A-F55EE0D530C3}"/>
          </ac:spMkLst>
        </pc:spChg>
        <pc:spChg chg="mod">
          <ac:chgData name="Andrew Liao" userId="ab04f800a07082ab" providerId="LiveId" clId="{4EE55AED-8016-4B69-BF22-012982A55E33}" dt="2021-05-12T04:37:57.890" v="9789" actId="20577"/>
          <ac:spMkLst>
            <pc:docMk/>
            <pc:sldMk cId="1357793594" sldId="288"/>
            <ac:spMk id="3" creationId="{5DB16BD4-A5D5-4EBE-AE4F-C4AA03B18293}"/>
          </ac:spMkLst>
        </pc:spChg>
      </pc:sldChg>
      <pc:sldChg chg="addSp delSp modSp new mod modClrScheme chgLayout">
        <pc:chgData name="Andrew Liao" userId="ab04f800a07082ab" providerId="LiveId" clId="{4EE55AED-8016-4B69-BF22-012982A55E33}" dt="2021-05-12T08:29:41.089" v="14804" actId="20577"/>
        <pc:sldMkLst>
          <pc:docMk/>
          <pc:sldMk cId="1700006208" sldId="289"/>
        </pc:sldMkLst>
        <pc:spChg chg="mod ord">
          <ac:chgData name="Andrew Liao" userId="ab04f800a07082ab" providerId="LiveId" clId="{4EE55AED-8016-4B69-BF22-012982A55E33}" dt="2021-05-12T08:29:41.089" v="14804" actId="20577"/>
          <ac:spMkLst>
            <pc:docMk/>
            <pc:sldMk cId="1700006208" sldId="289"/>
            <ac:spMk id="2" creationId="{A20606FB-E604-4439-B7B2-D9736B529E73}"/>
          </ac:spMkLst>
        </pc:spChg>
        <pc:spChg chg="del mod ord">
          <ac:chgData name="Andrew Liao" userId="ab04f800a07082ab" providerId="LiveId" clId="{4EE55AED-8016-4B69-BF22-012982A55E33}" dt="2021-05-12T04:38:59.671" v="9824" actId="700"/>
          <ac:spMkLst>
            <pc:docMk/>
            <pc:sldMk cId="1700006208" sldId="289"/>
            <ac:spMk id="3" creationId="{69BC3B7F-7973-4FB5-93C7-A7BC4279AFE8}"/>
          </ac:spMkLst>
        </pc:spChg>
        <pc:spChg chg="add mod ord">
          <ac:chgData name="Andrew Liao" userId="ab04f800a07082ab" providerId="LiveId" clId="{4EE55AED-8016-4B69-BF22-012982A55E33}" dt="2021-05-12T04:38:59.671" v="9824" actId="700"/>
          <ac:spMkLst>
            <pc:docMk/>
            <pc:sldMk cId="1700006208" sldId="289"/>
            <ac:spMk id="4" creationId="{B0765D23-7EFC-43C2-A3E8-1800CEB5434F}"/>
          </ac:spMkLst>
        </pc:spChg>
      </pc:sldChg>
      <pc:sldChg chg="addSp delSp modSp new mod modClrScheme chgLayout">
        <pc:chgData name="Andrew Liao" userId="ab04f800a07082ab" providerId="LiveId" clId="{4EE55AED-8016-4B69-BF22-012982A55E33}" dt="2021-05-13T02:18:00.976" v="15323" actId="20577"/>
        <pc:sldMkLst>
          <pc:docMk/>
          <pc:sldMk cId="613959130" sldId="290"/>
        </pc:sldMkLst>
        <pc:spChg chg="del mod ord">
          <ac:chgData name="Andrew Liao" userId="ab04f800a07082ab" providerId="LiveId" clId="{4EE55AED-8016-4B69-BF22-012982A55E33}" dt="2021-05-12T05:51:12.431" v="9826" actId="700"/>
          <ac:spMkLst>
            <pc:docMk/>
            <pc:sldMk cId="613959130" sldId="290"/>
            <ac:spMk id="2" creationId="{BD66828B-E268-4803-B8D0-E911F6015BFF}"/>
          </ac:spMkLst>
        </pc:spChg>
        <pc:spChg chg="del mod ord">
          <ac:chgData name="Andrew Liao" userId="ab04f800a07082ab" providerId="LiveId" clId="{4EE55AED-8016-4B69-BF22-012982A55E33}" dt="2021-05-12T05:51:12.431" v="9826" actId="700"/>
          <ac:spMkLst>
            <pc:docMk/>
            <pc:sldMk cId="613959130" sldId="290"/>
            <ac:spMk id="3" creationId="{6A6D60D9-108B-4918-A0EB-932560CA27A7}"/>
          </ac:spMkLst>
        </pc:spChg>
        <pc:spChg chg="add mod ord">
          <ac:chgData name="Andrew Liao" userId="ab04f800a07082ab" providerId="LiveId" clId="{4EE55AED-8016-4B69-BF22-012982A55E33}" dt="2021-05-13T02:18:00.976" v="15323" actId="20577"/>
          <ac:spMkLst>
            <pc:docMk/>
            <pc:sldMk cId="613959130" sldId="290"/>
            <ac:spMk id="4" creationId="{37233C0E-F1A2-4D0D-BE41-3D40C980651B}"/>
          </ac:spMkLst>
        </pc:spChg>
        <pc:spChg chg="add del mod ord">
          <ac:chgData name="Andrew Liao" userId="ab04f800a07082ab" providerId="LiveId" clId="{4EE55AED-8016-4B69-BF22-012982A55E33}" dt="2021-05-12T05:51:19.138" v="9827" actId="3680"/>
          <ac:spMkLst>
            <pc:docMk/>
            <pc:sldMk cId="613959130" sldId="290"/>
            <ac:spMk id="5" creationId="{A8B4EBB5-7742-4C06-92A6-2EEDABB8F10F}"/>
          </ac:spMkLst>
        </pc:spChg>
        <pc:graphicFrameChg chg="add mod ord modGraphic">
          <ac:chgData name="Andrew Liao" userId="ab04f800a07082ab" providerId="LiveId" clId="{4EE55AED-8016-4B69-BF22-012982A55E33}" dt="2021-05-12T06:16:55.809" v="11246" actId="207"/>
          <ac:graphicFrameMkLst>
            <pc:docMk/>
            <pc:sldMk cId="613959130" sldId="290"/>
            <ac:graphicFrameMk id="6" creationId="{B24877ED-2953-4F81-92BE-88546EEED363}"/>
          </ac:graphicFrameMkLst>
        </pc:graphicFrameChg>
      </pc:sldChg>
      <pc:sldChg chg="addSp modSp new mod modClrScheme chgLayout">
        <pc:chgData name="Andrew Liao" userId="ab04f800a07082ab" providerId="LiveId" clId="{4EE55AED-8016-4B69-BF22-012982A55E33}" dt="2021-05-12T06:16:05.136" v="11244" actId="20577"/>
        <pc:sldMkLst>
          <pc:docMk/>
          <pc:sldMk cId="595545365" sldId="291"/>
        </pc:sldMkLst>
        <pc:spChg chg="mod ord">
          <ac:chgData name="Andrew Liao" userId="ab04f800a07082ab" providerId="LiveId" clId="{4EE55AED-8016-4B69-BF22-012982A55E33}" dt="2021-05-12T06:02:39.103" v="10621" actId="700"/>
          <ac:spMkLst>
            <pc:docMk/>
            <pc:sldMk cId="595545365" sldId="291"/>
            <ac:spMk id="2" creationId="{709EB65D-9943-41ED-8B9C-A71849AA5EB9}"/>
          </ac:spMkLst>
        </pc:spChg>
        <pc:spChg chg="mod ord">
          <ac:chgData name="Andrew Liao" userId="ab04f800a07082ab" providerId="LiveId" clId="{4EE55AED-8016-4B69-BF22-012982A55E33}" dt="2021-05-12T06:16:05.136" v="11244" actId="20577"/>
          <ac:spMkLst>
            <pc:docMk/>
            <pc:sldMk cId="595545365" sldId="291"/>
            <ac:spMk id="3" creationId="{65EC4ED7-7267-4003-8542-2F895418F2FA}"/>
          </ac:spMkLst>
        </pc:spChg>
        <pc:spChg chg="add mod ord">
          <ac:chgData name="Andrew Liao" userId="ab04f800a07082ab" providerId="LiveId" clId="{4EE55AED-8016-4B69-BF22-012982A55E33}" dt="2021-05-12T06:14:14.880" v="11230" actId="20577"/>
          <ac:spMkLst>
            <pc:docMk/>
            <pc:sldMk cId="595545365" sldId="291"/>
            <ac:spMk id="4" creationId="{B498A0DA-08C1-42B9-835D-4022029BCE46}"/>
          </ac:spMkLst>
        </pc:spChg>
      </pc:sldChg>
      <pc:sldChg chg="addSp delSp modSp new mod modClrScheme chgLayout">
        <pc:chgData name="Andrew Liao" userId="ab04f800a07082ab" providerId="LiveId" clId="{4EE55AED-8016-4B69-BF22-012982A55E33}" dt="2021-05-12T06:56:23.575" v="11667" actId="6549"/>
        <pc:sldMkLst>
          <pc:docMk/>
          <pc:sldMk cId="2565879051" sldId="292"/>
        </pc:sldMkLst>
        <pc:spChg chg="mod ord">
          <ac:chgData name="Andrew Liao" userId="ab04f800a07082ab" providerId="LiveId" clId="{4EE55AED-8016-4B69-BF22-012982A55E33}" dt="2021-05-12T06:29:46.441" v="11292" actId="700"/>
          <ac:spMkLst>
            <pc:docMk/>
            <pc:sldMk cId="2565879051" sldId="292"/>
            <ac:spMk id="2" creationId="{83730044-5BCA-4E35-9028-88F1418671AC}"/>
          </ac:spMkLst>
        </pc:spChg>
        <pc:spChg chg="del mod ord">
          <ac:chgData name="Andrew Liao" userId="ab04f800a07082ab" providerId="LiveId" clId="{4EE55AED-8016-4B69-BF22-012982A55E33}" dt="2021-05-12T06:29:46.441" v="11292" actId="700"/>
          <ac:spMkLst>
            <pc:docMk/>
            <pc:sldMk cId="2565879051" sldId="292"/>
            <ac:spMk id="3" creationId="{D294956F-8F7F-4812-8F85-4609F4A4F0BB}"/>
          </ac:spMkLst>
        </pc:spChg>
        <pc:spChg chg="del">
          <ac:chgData name="Andrew Liao" userId="ab04f800a07082ab" providerId="LiveId" clId="{4EE55AED-8016-4B69-BF22-012982A55E33}" dt="2021-05-12T06:29:46.441" v="11292" actId="700"/>
          <ac:spMkLst>
            <pc:docMk/>
            <pc:sldMk cId="2565879051" sldId="292"/>
            <ac:spMk id="4" creationId="{6AF556A5-87AA-40D6-A973-0051E49A42BB}"/>
          </ac:spMkLst>
        </pc:spChg>
        <pc:spChg chg="add del mod ord">
          <ac:chgData name="Andrew Liao" userId="ab04f800a07082ab" providerId="LiveId" clId="{4EE55AED-8016-4B69-BF22-012982A55E33}" dt="2021-05-12T06:31:05.506" v="11293"/>
          <ac:spMkLst>
            <pc:docMk/>
            <pc:sldMk cId="2565879051" sldId="292"/>
            <ac:spMk id="5" creationId="{2D7AF163-407F-4483-B2B4-9F8E8CE5BC8C}"/>
          </ac:spMkLst>
        </pc:spChg>
        <pc:spChg chg="add mod">
          <ac:chgData name="Andrew Liao" userId="ab04f800a07082ab" providerId="LiveId" clId="{4EE55AED-8016-4B69-BF22-012982A55E33}" dt="2021-05-12T06:56:23.575" v="11667" actId="6549"/>
          <ac:spMkLst>
            <pc:docMk/>
            <pc:sldMk cId="2565879051" sldId="292"/>
            <ac:spMk id="6" creationId="{64FF5511-1FBA-4238-891F-F6F77F6A3170}"/>
          </ac:spMkLst>
        </pc:spChg>
        <pc:spChg chg="add del mod">
          <ac:chgData name="Andrew Liao" userId="ab04f800a07082ab" providerId="LiveId" clId="{4EE55AED-8016-4B69-BF22-012982A55E33}" dt="2021-05-12T06:55:40.691" v="11630" actId="478"/>
          <ac:spMkLst>
            <pc:docMk/>
            <pc:sldMk cId="2565879051" sldId="292"/>
            <ac:spMk id="10" creationId="{44ED3698-6F44-4F79-8681-FFD7BE87A665}"/>
          </ac:spMkLst>
        </pc:spChg>
        <pc:picChg chg="add mod">
          <ac:chgData name="Andrew Liao" userId="ab04f800a07082ab" providerId="LiveId" clId="{4EE55AED-8016-4B69-BF22-012982A55E33}" dt="2021-05-12T06:31:48.906" v="11294" actId="1076"/>
          <ac:picMkLst>
            <pc:docMk/>
            <pc:sldMk cId="2565879051" sldId="292"/>
            <ac:picMk id="12290" creationId="{0B5FFCA0-D228-410C-A440-1706672DFE2C}"/>
          </ac:picMkLst>
        </pc:picChg>
        <pc:cxnChg chg="add mod">
          <ac:chgData name="Andrew Liao" userId="ab04f800a07082ab" providerId="LiveId" clId="{4EE55AED-8016-4B69-BF22-012982A55E33}" dt="2021-05-12T06:56:11.560" v="11666" actId="14100"/>
          <ac:cxnSpMkLst>
            <pc:docMk/>
            <pc:sldMk cId="2565879051" sldId="292"/>
            <ac:cxnSpMk id="8" creationId="{97045553-48E0-4318-92DD-3191E4B6EE8E}"/>
          </ac:cxnSpMkLst>
        </pc:cxnChg>
      </pc:sldChg>
      <pc:sldChg chg="addSp delSp modSp new mod ord">
        <pc:chgData name="Andrew Liao" userId="ab04f800a07082ab" providerId="LiveId" clId="{4EE55AED-8016-4B69-BF22-012982A55E33}" dt="2021-05-12T06:59:02.740" v="11798" actId="20577"/>
        <pc:sldMkLst>
          <pc:docMk/>
          <pc:sldMk cId="371462688" sldId="293"/>
        </pc:sldMkLst>
        <pc:spChg chg="mod">
          <ac:chgData name="Andrew Liao" userId="ab04f800a07082ab" providerId="LiveId" clId="{4EE55AED-8016-4B69-BF22-012982A55E33}" dt="2021-05-12T06:40:21.155" v="11422" actId="6549"/>
          <ac:spMkLst>
            <pc:docMk/>
            <pc:sldMk cId="371462688" sldId="293"/>
            <ac:spMk id="2" creationId="{10E461CD-F182-44CA-AE8F-9022601C0CB7}"/>
          </ac:spMkLst>
        </pc:spChg>
        <pc:spChg chg="del">
          <ac:chgData name="Andrew Liao" userId="ab04f800a07082ab" providerId="LiveId" clId="{4EE55AED-8016-4B69-BF22-012982A55E33}" dt="2021-05-12T06:40:33.152" v="11423"/>
          <ac:spMkLst>
            <pc:docMk/>
            <pc:sldMk cId="371462688" sldId="293"/>
            <ac:spMk id="3" creationId="{883077CF-AA0D-4E68-80F9-F914B1E77F46}"/>
          </ac:spMkLst>
        </pc:spChg>
        <pc:spChg chg="add mod">
          <ac:chgData name="Andrew Liao" userId="ab04f800a07082ab" providerId="LiveId" clId="{4EE55AED-8016-4B69-BF22-012982A55E33}" dt="2021-05-12T06:55:23.476" v="11629" actId="20577"/>
          <ac:spMkLst>
            <pc:docMk/>
            <pc:sldMk cId="371462688" sldId="293"/>
            <ac:spMk id="4" creationId="{6E3EE0E6-24A0-408C-BC6F-EFECAF3D6670}"/>
          </ac:spMkLst>
        </pc:spChg>
        <pc:spChg chg="add mod">
          <ac:chgData name="Andrew Liao" userId="ab04f800a07082ab" providerId="LiveId" clId="{4EE55AED-8016-4B69-BF22-012982A55E33}" dt="2021-05-12T06:59:02.740" v="11798" actId="20577"/>
          <ac:spMkLst>
            <pc:docMk/>
            <pc:sldMk cId="371462688" sldId="293"/>
            <ac:spMk id="5" creationId="{3AB7E5DF-1DEF-44BE-8728-CD20B7ED532B}"/>
          </ac:spMkLst>
        </pc:spChg>
        <pc:spChg chg="add mod">
          <ac:chgData name="Andrew Liao" userId="ab04f800a07082ab" providerId="LiveId" clId="{4EE55AED-8016-4B69-BF22-012982A55E33}" dt="2021-05-12T06:55:14.075" v="11622" actId="20577"/>
          <ac:spMkLst>
            <pc:docMk/>
            <pc:sldMk cId="371462688" sldId="293"/>
            <ac:spMk id="6" creationId="{A7C15D9F-3578-4350-86F2-C5A5793EC079}"/>
          </ac:spMkLst>
        </pc:spChg>
        <pc:picChg chg="add mod">
          <ac:chgData name="Andrew Liao" userId="ab04f800a07082ab" providerId="LiveId" clId="{4EE55AED-8016-4B69-BF22-012982A55E33}" dt="2021-05-12T06:40:33.152" v="11423"/>
          <ac:picMkLst>
            <pc:docMk/>
            <pc:sldMk cId="371462688" sldId="293"/>
            <ac:picMk id="13314" creationId="{9C0615D8-0E41-49FB-8090-4575B02F65C3}"/>
          </ac:picMkLst>
        </pc:picChg>
      </pc:sldChg>
      <pc:sldChg chg="addSp delSp modSp new mod modClrScheme chgLayout">
        <pc:chgData name="Andrew Liao" userId="ab04f800a07082ab" providerId="LiveId" clId="{4EE55AED-8016-4B69-BF22-012982A55E33}" dt="2021-05-12T06:49:31.275" v="11486" actId="20577"/>
        <pc:sldMkLst>
          <pc:docMk/>
          <pc:sldMk cId="172397814" sldId="294"/>
        </pc:sldMkLst>
        <pc:spChg chg="del mod ord">
          <ac:chgData name="Andrew Liao" userId="ab04f800a07082ab" providerId="LiveId" clId="{4EE55AED-8016-4B69-BF22-012982A55E33}" dt="2021-05-12T06:45:54.345" v="11425" actId="700"/>
          <ac:spMkLst>
            <pc:docMk/>
            <pc:sldMk cId="172397814" sldId="294"/>
            <ac:spMk id="2" creationId="{0655CB88-AE92-4910-84AE-A46B61688BC4}"/>
          </ac:spMkLst>
        </pc:spChg>
        <pc:spChg chg="del mod ord">
          <ac:chgData name="Andrew Liao" userId="ab04f800a07082ab" providerId="LiveId" clId="{4EE55AED-8016-4B69-BF22-012982A55E33}" dt="2021-05-12T06:45:54.345" v="11425" actId="700"/>
          <ac:spMkLst>
            <pc:docMk/>
            <pc:sldMk cId="172397814" sldId="294"/>
            <ac:spMk id="3" creationId="{69DBD4C3-8D7F-4E13-9F88-6150ACC98C36}"/>
          </ac:spMkLst>
        </pc:spChg>
        <pc:spChg chg="del">
          <ac:chgData name="Andrew Liao" userId="ab04f800a07082ab" providerId="LiveId" clId="{4EE55AED-8016-4B69-BF22-012982A55E33}" dt="2021-05-12T06:45:54.345" v="11425" actId="700"/>
          <ac:spMkLst>
            <pc:docMk/>
            <pc:sldMk cId="172397814" sldId="294"/>
            <ac:spMk id="4" creationId="{DF3D9D7A-0A81-41B4-88CA-672FEDECFAC5}"/>
          </ac:spMkLst>
        </pc:spChg>
        <pc:spChg chg="add mod ord">
          <ac:chgData name="Andrew Liao" userId="ab04f800a07082ab" providerId="LiveId" clId="{4EE55AED-8016-4B69-BF22-012982A55E33}" dt="2021-05-12T06:49:31.275" v="11486" actId="20577"/>
          <ac:spMkLst>
            <pc:docMk/>
            <pc:sldMk cId="172397814" sldId="294"/>
            <ac:spMk id="5" creationId="{F0804851-A102-4356-8CB6-118B7AC6BE92}"/>
          </ac:spMkLst>
        </pc:spChg>
        <pc:spChg chg="add del mod ord">
          <ac:chgData name="Andrew Liao" userId="ab04f800a07082ab" providerId="LiveId" clId="{4EE55AED-8016-4B69-BF22-012982A55E33}" dt="2021-05-12T06:46:00.179" v="11427" actId="478"/>
          <ac:spMkLst>
            <pc:docMk/>
            <pc:sldMk cId="172397814" sldId="294"/>
            <ac:spMk id="6" creationId="{44491423-35F9-48D7-8E56-B64CF47F759B}"/>
          </ac:spMkLst>
        </pc:spChg>
        <pc:spChg chg="add mod">
          <ac:chgData name="Andrew Liao" userId="ab04f800a07082ab" providerId="LiveId" clId="{4EE55AED-8016-4B69-BF22-012982A55E33}" dt="2021-05-12T06:46:40.942" v="11448" actId="13822"/>
          <ac:spMkLst>
            <pc:docMk/>
            <pc:sldMk cId="172397814" sldId="294"/>
            <ac:spMk id="10" creationId="{EE80DF78-678E-4C27-B80D-A21A61C070E0}"/>
          </ac:spMkLst>
        </pc:spChg>
        <pc:spChg chg="add mod">
          <ac:chgData name="Andrew Liao" userId="ab04f800a07082ab" providerId="LiveId" clId="{4EE55AED-8016-4B69-BF22-012982A55E33}" dt="2021-05-12T06:47:08.014" v="11455" actId="13822"/>
          <ac:spMkLst>
            <pc:docMk/>
            <pc:sldMk cId="172397814" sldId="294"/>
            <ac:spMk id="11" creationId="{290315B7-D621-4D99-8209-5045E915BF66}"/>
          </ac:spMkLst>
        </pc:spChg>
        <pc:spChg chg="add del mod">
          <ac:chgData name="Andrew Liao" userId="ab04f800a07082ab" providerId="LiveId" clId="{4EE55AED-8016-4B69-BF22-012982A55E33}" dt="2021-05-12T06:46:57.015" v="11452" actId="478"/>
          <ac:spMkLst>
            <pc:docMk/>
            <pc:sldMk cId="172397814" sldId="294"/>
            <ac:spMk id="12" creationId="{28C34EDA-B5B6-489B-B3CD-3D7BADBBBD99}"/>
          </ac:spMkLst>
        </pc:spChg>
        <pc:spChg chg="add mod">
          <ac:chgData name="Andrew Liao" userId="ab04f800a07082ab" providerId="LiveId" clId="{4EE55AED-8016-4B69-BF22-012982A55E33}" dt="2021-05-12T06:45:56.618" v="11426"/>
          <ac:spMkLst>
            <pc:docMk/>
            <pc:sldMk cId="172397814" sldId="294"/>
            <ac:spMk id="13" creationId="{FF6211F4-E92C-4F2E-B2ED-B20F1337F704}"/>
          </ac:spMkLst>
        </pc:spChg>
        <pc:spChg chg="add mod">
          <ac:chgData name="Andrew Liao" userId="ab04f800a07082ab" providerId="LiveId" clId="{4EE55AED-8016-4B69-BF22-012982A55E33}" dt="2021-05-12T06:45:56.618" v="11426"/>
          <ac:spMkLst>
            <pc:docMk/>
            <pc:sldMk cId="172397814" sldId="294"/>
            <ac:spMk id="14" creationId="{ADA5A05B-39F5-4524-BC54-1A49FB956E78}"/>
          </ac:spMkLst>
        </pc:spChg>
        <pc:spChg chg="add del mod">
          <ac:chgData name="Andrew Liao" userId="ab04f800a07082ab" providerId="LiveId" clId="{4EE55AED-8016-4B69-BF22-012982A55E33}" dt="2021-05-12T06:46:34.767" v="11447" actId="478"/>
          <ac:spMkLst>
            <pc:docMk/>
            <pc:sldMk cId="172397814" sldId="294"/>
            <ac:spMk id="15" creationId="{91798B10-7977-4DC8-A84D-8DF72A22B88C}"/>
          </ac:spMkLst>
        </pc:spChg>
        <pc:picChg chg="add mod">
          <ac:chgData name="Andrew Liao" userId="ab04f800a07082ab" providerId="LiveId" clId="{4EE55AED-8016-4B69-BF22-012982A55E33}" dt="2021-05-12T06:45:56.618" v="11426"/>
          <ac:picMkLst>
            <pc:docMk/>
            <pc:sldMk cId="172397814" sldId="294"/>
            <ac:picMk id="7" creationId="{3DC9F54C-6326-4277-8E68-0348F29A82E3}"/>
          </ac:picMkLst>
        </pc:picChg>
        <pc:picChg chg="add mod">
          <ac:chgData name="Andrew Liao" userId="ab04f800a07082ab" providerId="LiveId" clId="{4EE55AED-8016-4B69-BF22-012982A55E33}" dt="2021-05-12T06:45:56.618" v="11426"/>
          <ac:picMkLst>
            <pc:docMk/>
            <pc:sldMk cId="172397814" sldId="294"/>
            <ac:picMk id="8" creationId="{CC45E412-2383-4281-8F05-C14533DB1360}"/>
          </ac:picMkLst>
        </pc:picChg>
        <pc:picChg chg="add mod">
          <ac:chgData name="Andrew Liao" userId="ab04f800a07082ab" providerId="LiveId" clId="{4EE55AED-8016-4B69-BF22-012982A55E33}" dt="2021-05-12T06:45:56.618" v="11426"/>
          <ac:picMkLst>
            <pc:docMk/>
            <pc:sldMk cId="172397814" sldId="294"/>
            <ac:picMk id="9" creationId="{48A16A40-C53C-4770-AC8B-47576008CA00}"/>
          </ac:picMkLst>
        </pc:picChg>
      </pc:sldChg>
      <pc:sldChg chg="addSp delSp modSp new mod">
        <pc:chgData name="Andrew Liao" userId="ab04f800a07082ab" providerId="LiveId" clId="{4EE55AED-8016-4B69-BF22-012982A55E33}" dt="2021-05-12T07:00:51.347" v="11854" actId="20577"/>
        <pc:sldMkLst>
          <pc:docMk/>
          <pc:sldMk cId="3032145831" sldId="295"/>
        </pc:sldMkLst>
        <pc:spChg chg="mod">
          <ac:chgData name="Andrew Liao" userId="ab04f800a07082ab" providerId="LiveId" clId="{4EE55AED-8016-4B69-BF22-012982A55E33}" dt="2021-05-12T07:00:51.347" v="11854" actId="20577"/>
          <ac:spMkLst>
            <pc:docMk/>
            <pc:sldMk cId="3032145831" sldId="295"/>
            <ac:spMk id="2" creationId="{2DF0AE77-05FB-45C3-95AE-E624011F5685}"/>
          </ac:spMkLst>
        </pc:spChg>
        <pc:spChg chg="del">
          <ac:chgData name="Andrew Liao" userId="ab04f800a07082ab" providerId="LiveId" clId="{4EE55AED-8016-4B69-BF22-012982A55E33}" dt="2021-05-12T07:00:19.395" v="11809"/>
          <ac:spMkLst>
            <pc:docMk/>
            <pc:sldMk cId="3032145831" sldId="295"/>
            <ac:spMk id="3" creationId="{8E6F8BC9-F0CD-4C83-BD39-068DA07AF973}"/>
          </ac:spMkLst>
        </pc:spChg>
        <pc:picChg chg="add mod">
          <ac:chgData name="Andrew Liao" userId="ab04f800a07082ab" providerId="LiveId" clId="{4EE55AED-8016-4B69-BF22-012982A55E33}" dt="2021-05-12T07:00:19.395" v="11809"/>
          <ac:picMkLst>
            <pc:docMk/>
            <pc:sldMk cId="3032145831" sldId="295"/>
            <ac:picMk id="14338" creationId="{8C40C2B0-53C4-45C4-9F41-4A0C30FF0EFC}"/>
          </ac:picMkLst>
        </pc:picChg>
      </pc:sldChg>
      <pc:sldChg chg="addSp modSp new mod">
        <pc:chgData name="Andrew Liao" userId="ab04f800a07082ab" providerId="LiveId" clId="{4EE55AED-8016-4B69-BF22-012982A55E33}" dt="2021-05-12T07:24:32.335" v="12929" actId="20577"/>
        <pc:sldMkLst>
          <pc:docMk/>
          <pc:sldMk cId="528318297" sldId="296"/>
        </pc:sldMkLst>
        <pc:spChg chg="mod">
          <ac:chgData name="Andrew Liao" userId="ab04f800a07082ab" providerId="LiveId" clId="{4EE55AED-8016-4B69-BF22-012982A55E33}" dt="2021-05-12T07:03:27.112" v="11882" actId="20577"/>
          <ac:spMkLst>
            <pc:docMk/>
            <pc:sldMk cId="528318297" sldId="296"/>
            <ac:spMk id="2" creationId="{887F2CAB-7AA4-4F5E-8FC5-BE66FD498B6F}"/>
          </ac:spMkLst>
        </pc:spChg>
        <pc:spChg chg="mod">
          <ac:chgData name="Andrew Liao" userId="ab04f800a07082ab" providerId="LiveId" clId="{4EE55AED-8016-4B69-BF22-012982A55E33}" dt="2021-05-12T07:24:32.335" v="12929" actId="20577"/>
          <ac:spMkLst>
            <pc:docMk/>
            <pc:sldMk cId="528318297" sldId="296"/>
            <ac:spMk id="3" creationId="{7F3FFAC2-EC10-4A6C-90C6-E591E591405C}"/>
          </ac:spMkLst>
        </pc:spChg>
        <pc:spChg chg="add mod">
          <ac:chgData name="Andrew Liao" userId="ab04f800a07082ab" providerId="LiveId" clId="{4EE55AED-8016-4B69-BF22-012982A55E33}" dt="2021-05-12T07:11:58.015" v="12308" actId="1076"/>
          <ac:spMkLst>
            <pc:docMk/>
            <pc:sldMk cId="528318297" sldId="296"/>
            <ac:spMk id="4" creationId="{81F9DD0A-5269-455C-B729-7975E1F6742F}"/>
          </ac:spMkLst>
        </pc:spChg>
      </pc:sldChg>
      <pc:sldChg chg="addSp modSp new mod">
        <pc:chgData name="Andrew Liao" userId="ab04f800a07082ab" providerId="LiveId" clId="{4EE55AED-8016-4B69-BF22-012982A55E33}" dt="2021-05-12T07:25:19.045" v="12952" actId="20577"/>
        <pc:sldMkLst>
          <pc:docMk/>
          <pc:sldMk cId="4114380516" sldId="297"/>
        </pc:sldMkLst>
        <pc:spChg chg="mod">
          <ac:chgData name="Andrew Liao" userId="ab04f800a07082ab" providerId="LiveId" clId="{4EE55AED-8016-4B69-BF22-012982A55E33}" dt="2021-05-12T07:12:48.074" v="12327" actId="20577"/>
          <ac:spMkLst>
            <pc:docMk/>
            <pc:sldMk cId="4114380516" sldId="297"/>
            <ac:spMk id="2" creationId="{7C6B2183-D9CC-46ED-8157-FFBBC7505FF4}"/>
          </ac:spMkLst>
        </pc:spChg>
        <pc:spChg chg="mod">
          <ac:chgData name="Andrew Liao" userId="ab04f800a07082ab" providerId="LiveId" clId="{4EE55AED-8016-4B69-BF22-012982A55E33}" dt="2021-05-12T07:25:19.045" v="12952" actId="20577"/>
          <ac:spMkLst>
            <pc:docMk/>
            <pc:sldMk cId="4114380516" sldId="297"/>
            <ac:spMk id="3" creationId="{608733CA-2691-45A3-AB3E-DB686E11393B}"/>
          </ac:spMkLst>
        </pc:spChg>
        <pc:spChg chg="add mod">
          <ac:chgData name="Andrew Liao" userId="ab04f800a07082ab" providerId="LiveId" clId="{4EE55AED-8016-4B69-BF22-012982A55E33}" dt="2021-05-12T07:21:38.733" v="12882" actId="1076"/>
          <ac:spMkLst>
            <pc:docMk/>
            <pc:sldMk cId="4114380516" sldId="297"/>
            <ac:spMk id="4" creationId="{371832C0-630A-4CA6-9267-4DB471A55144}"/>
          </ac:spMkLst>
        </pc:spChg>
      </pc:sldChg>
      <pc:sldChg chg="addSp modSp new mod">
        <pc:chgData name="Andrew Liao" userId="ab04f800a07082ab" providerId="LiveId" clId="{4EE55AED-8016-4B69-BF22-012982A55E33}" dt="2021-05-12T07:35:25.821" v="13270" actId="15"/>
        <pc:sldMkLst>
          <pc:docMk/>
          <pc:sldMk cId="947397548" sldId="298"/>
        </pc:sldMkLst>
        <pc:spChg chg="mod">
          <ac:chgData name="Andrew Liao" userId="ab04f800a07082ab" providerId="LiveId" clId="{4EE55AED-8016-4B69-BF22-012982A55E33}" dt="2021-05-12T07:30:29.894" v="12960" actId="20577"/>
          <ac:spMkLst>
            <pc:docMk/>
            <pc:sldMk cId="947397548" sldId="298"/>
            <ac:spMk id="2" creationId="{914CF850-DA8B-4179-B29E-E1358735F05C}"/>
          </ac:spMkLst>
        </pc:spChg>
        <pc:spChg chg="mod">
          <ac:chgData name="Andrew Liao" userId="ab04f800a07082ab" providerId="LiveId" clId="{4EE55AED-8016-4B69-BF22-012982A55E33}" dt="2021-05-12T07:35:25.821" v="13270" actId="15"/>
          <ac:spMkLst>
            <pc:docMk/>
            <pc:sldMk cId="947397548" sldId="298"/>
            <ac:spMk id="3" creationId="{7664A3DA-82B9-460A-8A65-F62E5D6062E9}"/>
          </ac:spMkLst>
        </pc:spChg>
        <pc:picChg chg="add mod">
          <ac:chgData name="Andrew Liao" userId="ab04f800a07082ab" providerId="LiveId" clId="{4EE55AED-8016-4B69-BF22-012982A55E33}" dt="2021-05-12T07:33:12.267" v="13059" actId="1076"/>
          <ac:picMkLst>
            <pc:docMk/>
            <pc:sldMk cId="947397548" sldId="298"/>
            <ac:picMk id="15362" creationId="{F88BEA7B-1469-4B7F-9318-F4D3D1648CFD}"/>
          </ac:picMkLst>
        </pc:picChg>
      </pc:sldChg>
      <pc:sldChg chg="addSp modSp new mod">
        <pc:chgData name="Andrew Liao" userId="ab04f800a07082ab" providerId="LiveId" clId="{4EE55AED-8016-4B69-BF22-012982A55E33}" dt="2021-05-12T07:39:19.937" v="13331" actId="20577"/>
        <pc:sldMkLst>
          <pc:docMk/>
          <pc:sldMk cId="3022860122" sldId="299"/>
        </pc:sldMkLst>
        <pc:spChg chg="mod">
          <ac:chgData name="Andrew Liao" userId="ab04f800a07082ab" providerId="LiveId" clId="{4EE55AED-8016-4B69-BF22-012982A55E33}" dt="2021-05-12T07:38:21.845" v="13284" actId="20577"/>
          <ac:spMkLst>
            <pc:docMk/>
            <pc:sldMk cId="3022860122" sldId="299"/>
            <ac:spMk id="2" creationId="{4FD236BF-1319-4FC8-ADBE-D032EA02B6DA}"/>
          </ac:spMkLst>
        </pc:spChg>
        <pc:spChg chg="mod">
          <ac:chgData name="Andrew Liao" userId="ab04f800a07082ab" providerId="LiveId" clId="{4EE55AED-8016-4B69-BF22-012982A55E33}" dt="2021-05-12T07:39:19.937" v="13331" actId="20577"/>
          <ac:spMkLst>
            <pc:docMk/>
            <pc:sldMk cId="3022860122" sldId="299"/>
            <ac:spMk id="3" creationId="{B5E40D77-0475-49E0-A87D-E7C14EFDE8C1}"/>
          </ac:spMkLst>
        </pc:spChg>
        <pc:picChg chg="add mod">
          <ac:chgData name="Andrew Liao" userId="ab04f800a07082ab" providerId="LiveId" clId="{4EE55AED-8016-4B69-BF22-012982A55E33}" dt="2021-05-12T07:38:42.699" v="13293" actId="1076"/>
          <ac:picMkLst>
            <pc:docMk/>
            <pc:sldMk cId="3022860122" sldId="299"/>
            <ac:picMk id="16386" creationId="{C14F1CC0-DE8F-4FB8-942D-3479A41776AB}"/>
          </ac:picMkLst>
        </pc:picChg>
      </pc:sldChg>
      <pc:sldChg chg="addSp modSp new mod">
        <pc:chgData name="Andrew Liao" userId="ab04f800a07082ab" providerId="LiveId" clId="{4EE55AED-8016-4B69-BF22-012982A55E33}" dt="2021-05-12T07:41:15.911" v="13393" actId="20577"/>
        <pc:sldMkLst>
          <pc:docMk/>
          <pc:sldMk cId="3983469012" sldId="300"/>
        </pc:sldMkLst>
        <pc:spChg chg="mod">
          <ac:chgData name="Andrew Liao" userId="ab04f800a07082ab" providerId="LiveId" clId="{4EE55AED-8016-4B69-BF22-012982A55E33}" dt="2021-05-12T07:40:36.725" v="13341" actId="20577"/>
          <ac:spMkLst>
            <pc:docMk/>
            <pc:sldMk cId="3983469012" sldId="300"/>
            <ac:spMk id="2" creationId="{ED95EA2C-9266-4F0F-86FD-78FF6B4FF622}"/>
          </ac:spMkLst>
        </pc:spChg>
        <pc:spChg chg="mod">
          <ac:chgData name="Andrew Liao" userId="ab04f800a07082ab" providerId="LiveId" clId="{4EE55AED-8016-4B69-BF22-012982A55E33}" dt="2021-05-12T07:41:15.911" v="13393" actId="20577"/>
          <ac:spMkLst>
            <pc:docMk/>
            <pc:sldMk cId="3983469012" sldId="300"/>
            <ac:spMk id="3" creationId="{5C71BC6F-D050-4024-A3BD-E8F6EBA45F1B}"/>
          </ac:spMkLst>
        </pc:spChg>
        <pc:picChg chg="add mod">
          <ac:chgData name="Andrew Liao" userId="ab04f800a07082ab" providerId="LiveId" clId="{4EE55AED-8016-4B69-BF22-012982A55E33}" dt="2021-05-12T07:41:10.971" v="13383" actId="14100"/>
          <ac:picMkLst>
            <pc:docMk/>
            <pc:sldMk cId="3983469012" sldId="300"/>
            <ac:picMk id="17410" creationId="{E63C2A70-6ED8-4C6F-9B71-05C320F43A38}"/>
          </ac:picMkLst>
        </pc:picChg>
      </pc:sldChg>
      <pc:sldChg chg="addSp delSp modSp new mod">
        <pc:chgData name="Andrew Liao" userId="ab04f800a07082ab" providerId="LiveId" clId="{4EE55AED-8016-4B69-BF22-012982A55E33}" dt="2021-05-12T07:50:58.166" v="13600" actId="20577"/>
        <pc:sldMkLst>
          <pc:docMk/>
          <pc:sldMk cId="3216676422" sldId="301"/>
        </pc:sldMkLst>
        <pc:spChg chg="mod">
          <ac:chgData name="Andrew Liao" userId="ab04f800a07082ab" providerId="LiveId" clId="{4EE55AED-8016-4B69-BF22-012982A55E33}" dt="2021-05-12T07:50:58.166" v="13600" actId="20577"/>
          <ac:spMkLst>
            <pc:docMk/>
            <pc:sldMk cId="3216676422" sldId="301"/>
            <ac:spMk id="2" creationId="{798FB0C3-D51E-484E-ABC3-8EF703A10807}"/>
          </ac:spMkLst>
        </pc:spChg>
        <pc:spChg chg="del">
          <ac:chgData name="Andrew Liao" userId="ab04f800a07082ab" providerId="LiveId" clId="{4EE55AED-8016-4B69-BF22-012982A55E33}" dt="2021-05-12T07:43:25.890" v="13423"/>
          <ac:spMkLst>
            <pc:docMk/>
            <pc:sldMk cId="3216676422" sldId="301"/>
            <ac:spMk id="3" creationId="{7CF84182-4612-4D9D-BC65-CB9D64B95779}"/>
          </ac:spMkLst>
        </pc:spChg>
        <pc:picChg chg="add mod">
          <ac:chgData name="Andrew Liao" userId="ab04f800a07082ab" providerId="LiveId" clId="{4EE55AED-8016-4B69-BF22-012982A55E33}" dt="2021-05-12T07:43:55.586" v="13434" actId="1076"/>
          <ac:picMkLst>
            <pc:docMk/>
            <pc:sldMk cId="3216676422" sldId="301"/>
            <ac:picMk id="18434" creationId="{FAA901F6-39ED-48CF-AD9D-C6E15F7AD7F8}"/>
          </ac:picMkLst>
        </pc:picChg>
        <pc:picChg chg="add del mod">
          <ac:chgData name="Andrew Liao" userId="ab04f800a07082ab" providerId="LiveId" clId="{4EE55AED-8016-4B69-BF22-012982A55E33}" dt="2021-05-12T07:43:40.116" v="13427"/>
          <ac:picMkLst>
            <pc:docMk/>
            <pc:sldMk cId="3216676422" sldId="301"/>
            <ac:picMk id="18436" creationId="{A9F6948B-830E-454A-B809-1B0756C151C8}"/>
          </ac:picMkLst>
        </pc:picChg>
        <pc:picChg chg="add mod">
          <ac:chgData name="Andrew Liao" userId="ab04f800a07082ab" providerId="LiveId" clId="{4EE55AED-8016-4B69-BF22-012982A55E33}" dt="2021-05-12T07:43:47.227" v="13431" actId="1076"/>
          <ac:picMkLst>
            <pc:docMk/>
            <pc:sldMk cId="3216676422" sldId="301"/>
            <ac:picMk id="18438" creationId="{E17141A2-22BF-45C1-9ED9-FBF0DDADBEC4}"/>
          </ac:picMkLst>
        </pc:picChg>
      </pc:sldChg>
      <pc:sldChg chg="addSp modSp new mod">
        <pc:chgData name="Andrew Liao" userId="ab04f800a07082ab" providerId="LiveId" clId="{4EE55AED-8016-4B69-BF22-012982A55E33}" dt="2021-05-12T07:53:01.015" v="13691" actId="20577"/>
        <pc:sldMkLst>
          <pc:docMk/>
          <pc:sldMk cId="3339669987" sldId="302"/>
        </pc:sldMkLst>
        <pc:spChg chg="mod">
          <ac:chgData name="Andrew Liao" userId="ab04f800a07082ab" providerId="LiveId" clId="{4EE55AED-8016-4B69-BF22-012982A55E33}" dt="2021-05-12T07:45:22.505" v="13448" actId="20577"/>
          <ac:spMkLst>
            <pc:docMk/>
            <pc:sldMk cId="3339669987" sldId="302"/>
            <ac:spMk id="2" creationId="{8F7A1241-BD1B-43BF-9E8C-02D74CD415AA}"/>
          </ac:spMkLst>
        </pc:spChg>
        <pc:spChg chg="mod">
          <ac:chgData name="Andrew Liao" userId="ab04f800a07082ab" providerId="LiveId" clId="{4EE55AED-8016-4B69-BF22-012982A55E33}" dt="2021-05-12T07:53:01.015" v="13691" actId="20577"/>
          <ac:spMkLst>
            <pc:docMk/>
            <pc:sldMk cId="3339669987" sldId="302"/>
            <ac:spMk id="3" creationId="{6F86AC84-F2F0-41D1-B6F0-A5A2EB3A3B3B}"/>
          </ac:spMkLst>
        </pc:spChg>
        <pc:picChg chg="add mod">
          <ac:chgData name="Andrew Liao" userId="ab04f800a07082ab" providerId="LiveId" clId="{4EE55AED-8016-4B69-BF22-012982A55E33}" dt="2021-05-12T07:52:18.657" v="13626" actId="1076"/>
          <ac:picMkLst>
            <pc:docMk/>
            <pc:sldMk cId="3339669987" sldId="302"/>
            <ac:picMk id="19458" creationId="{BCF6580E-898A-49EB-849A-2E23AE8E5F15}"/>
          </ac:picMkLst>
        </pc:picChg>
      </pc:sldChg>
      <pc:sldChg chg="addSp delSp modSp new mod">
        <pc:chgData name="Andrew Liao" userId="ab04f800a07082ab" providerId="LiveId" clId="{4EE55AED-8016-4B69-BF22-012982A55E33}" dt="2021-05-12T08:00:58.061" v="13919" actId="20577"/>
        <pc:sldMkLst>
          <pc:docMk/>
          <pc:sldMk cId="1773856125" sldId="303"/>
        </pc:sldMkLst>
        <pc:spChg chg="mod">
          <ac:chgData name="Andrew Liao" userId="ab04f800a07082ab" providerId="LiveId" clId="{4EE55AED-8016-4B69-BF22-012982A55E33}" dt="2021-05-12T07:57:00.152" v="13730" actId="20577"/>
          <ac:spMkLst>
            <pc:docMk/>
            <pc:sldMk cId="1773856125" sldId="303"/>
            <ac:spMk id="2" creationId="{677609A5-920B-41EE-AC07-17B42E91C003}"/>
          </ac:spMkLst>
        </pc:spChg>
        <pc:spChg chg="add del mod">
          <ac:chgData name="Andrew Liao" userId="ab04f800a07082ab" providerId="LiveId" clId="{4EE55AED-8016-4B69-BF22-012982A55E33}" dt="2021-05-12T08:00:58.061" v="13919" actId="20577"/>
          <ac:spMkLst>
            <pc:docMk/>
            <pc:sldMk cId="1773856125" sldId="303"/>
            <ac:spMk id="3" creationId="{7ACE8D31-D6C4-4EE8-BD89-736ED1839652}"/>
          </ac:spMkLst>
        </pc:spChg>
        <pc:picChg chg="add del mod">
          <ac:chgData name="Andrew Liao" userId="ab04f800a07082ab" providerId="LiveId" clId="{4EE55AED-8016-4B69-BF22-012982A55E33}" dt="2021-05-12T07:57:23.023" v="13732"/>
          <ac:picMkLst>
            <pc:docMk/>
            <pc:sldMk cId="1773856125" sldId="303"/>
            <ac:picMk id="20482" creationId="{BC677D22-8FC4-447C-93E4-C4BC9A151010}"/>
          </ac:picMkLst>
        </pc:picChg>
        <pc:picChg chg="add mod">
          <ac:chgData name="Andrew Liao" userId="ab04f800a07082ab" providerId="LiveId" clId="{4EE55AED-8016-4B69-BF22-012982A55E33}" dt="2021-05-12T08:00:20.024" v="13848" actId="1076"/>
          <ac:picMkLst>
            <pc:docMk/>
            <pc:sldMk cId="1773856125" sldId="303"/>
            <ac:picMk id="20484" creationId="{EBEA2538-EF10-4E0E-8CEA-C2D78CB53A4A}"/>
          </ac:picMkLst>
        </pc:picChg>
      </pc:sldChg>
      <pc:sldChg chg="addSp modSp new mod">
        <pc:chgData name="Andrew Liao" userId="ab04f800a07082ab" providerId="LiveId" clId="{4EE55AED-8016-4B69-BF22-012982A55E33}" dt="2021-05-12T08:03:37.072" v="13969" actId="1076"/>
        <pc:sldMkLst>
          <pc:docMk/>
          <pc:sldMk cId="2998976781" sldId="304"/>
        </pc:sldMkLst>
        <pc:spChg chg="mod">
          <ac:chgData name="Andrew Liao" userId="ab04f800a07082ab" providerId="LiveId" clId="{4EE55AED-8016-4B69-BF22-012982A55E33}" dt="2021-05-12T08:03:06.583" v="13931" actId="20577"/>
          <ac:spMkLst>
            <pc:docMk/>
            <pc:sldMk cId="2998976781" sldId="304"/>
            <ac:spMk id="2" creationId="{F8606752-CBE7-4906-A7DB-E585CBCEAD11}"/>
          </ac:spMkLst>
        </pc:spChg>
        <pc:spChg chg="mod">
          <ac:chgData name="Andrew Liao" userId="ab04f800a07082ab" providerId="LiveId" clId="{4EE55AED-8016-4B69-BF22-012982A55E33}" dt="2021-05-12T08:03:22.396" v="13965" actId="20577"/>
          <ac:spMkLst>
            <pc:docMk/>
            <pc:sldMk cId="2998976781" sldId="304"/>
            <ac:spMk id="3" creationId="{6ECAA06A-499A-4E7F-877F-A77A2D6347BA}"/>
          </ac:spMkLst>
        </pc:spChg>
        <pc:picChg chg="add mod">
          <ac:chgData name="Andrew Liao" userId="ab04f800a07082ab" providerId="LiveId" clId="{4EE55AED-8016-4B69-BF22-012982A55E33}" dt="2021-05-12T08:03:37.072" v="13969" actId="1076"/>
          <ac:picMkLst>
            <pc:docMk/>
            <pc:sldMk cId="2998976781" sldId="304"/>
            <ac:picMk id="21506" creationId="{8F00ADD0-9392-4DD7-9301-2519A978784D}"/>
          </ac:picMkLst>
        </pc:picChg>
      </pc:sldChg>
      <pc:sldChg chg="addSp modSp new mod">
        <pc:chgData name="Andrew Liao" userId="ab04f800a07082ab" providerId="LiveId" clId="{4EE55AED-8016-4B69-BF22-012982A55E33}" dt="2021-05-12T08:10:01.246" v="14144" actId="20577"/>
        <pc:sldMkLst>
          <pc:docMk/>
          <pc:sldMk cId="3989829001" sldId="305"/>
        </pc:sldMkLst>
        <pc:spChg chg="mod">
          <ac:chgData name="Andrew Liao" userId="ab04f800a07082ab" providerId="LiveId" clId="{4EE55AED-8016-4B69-BF22-012982A55E33}" dt="2021-05-12T08:06:12.945" v="13992" actId="108"/>
          <ac:spMkLst>
            <pc:docMk/>
            <pc:sldMk cId="3989829001" sldId="305"/>
            <ac:spMk id="2" creationId="{F3F23DDC-54D5-4CCF-A4F1-8F9F705867CF}"/>
          </ac:spMkLst>
        </pc:spChg>
        <pc:spChg chg="mod">
          <ac:chgData name="Andrew Liao" userId="ab04f800a07082ab" providerId="LiveId" clId="{4EE55AED-8016-4B69-BF22-012982A55E33}" dt="2021-05-12T08:10:01.246" v="14144" actId="20577"/>
          <ac:spMkLst>
            <pc:docMk/>
            <pc:sldMk cId="3989829001" sldId="305"/>
            <ac:spMk id="3" creationId="{B3414FFD-BC04-4B05-94A1-9033AADD8BAA}"/>
          </ac:spMkLst>
        </pc:spChg>
        <pc:picChg chg="add mod">
          <ac:chgData name="Andrew Liao" userId="ab04f800a07082ab" providerId="LiveId" clId="{4EE55AED-8016-4B69-BF22-012982A55E33}" dt="2021-05-12T08:09:04.943" v="14079" actId="1076"/>
          <ac:picMkLst>
            <pc:docMk/>
            <pc:sldMk cId="3989829001" sldId="305"/>
            <ac:picMk id="22530" creationId="{879C9A5A-276F-48D3-AB12-769A4FC9CAB2}"/>
          </ac:picMkLst>
        </pc:picChg>
      </pc:sldChg>
      <pc:sldChg chg="addSp modSp new mod">
        <pc:chgData name="Andrew Liao" userId="ab04f800a07082ab" providerId="LiveId" clId="{4EE55AED-8016-4B69-BF22-012982A55E33}" dt="2021-05-12T08:14:55.831" v="14234" actId="1076"/>
        <pc:sldMkLst>
          <pc:docMk/>
          <pc:sldMk cId="3404383072" sldId="306"/>
        </pc:sldMkLst>
        <pc:spChg chg="mod">
          <ac:chgData name="Andrew Liao" userId="ab04f800a07082ab" providerId="LiveId" clId="{4EE55AED-8016-4B69-BF22-012982A55E33}" dt="2021-05-12T08:13:16.488" v="14160" actId="108"/>
          <ac:spMkLst>
            <pc:docMk/>
            <pc:sldMk cId="3404383072" sldId="306"/>
            <ac:spMk id="2" creationId="{9C0CB507-A5B2-44EB-A82A-BD69013C6ACC}"/>
          </ac:spMkLst>
        </pc:spChg>
        <pc:spChg chg="mod">
          <ac:chgData name="Andrew Liao" userId="ab04f800a07082ab" providerId="LiveId" clId="{4EE55AED-8016-4B69-BF22-012982A55E33}" dt="2021-05-12T08:14:52.334" v="14233" actId="6549"/>
          <ac:spMkLst>
            <pc:docMk/>
            <pc:sldMk cId="3404383072" sldId="306"/>
            <ac:spMk id="3" creationId="{6D56D19B-DFAC-4675-AB76-B2C65AFAB18C}"/>
          </ac:spMkLst>
        </pc:spChg>
        <pc:picChg chg="add mod">
          <ac:chgData name="Andrew Liao" userId="ab04f800a07082ab" providerId="LiveId" clId="{4EE55AED-8016-4B69-BF22-012982A55E33}" dt="2021-05-12T08:14:55.831" v="14234" actId="1076"/>
          <ac:picMkLst>
            <pc:docMk/>
            <pc:sldMk cId="3404383072" sldId="306"/>
            <ac:picMk id="23554" creationId="{5A603B63-2DBC-4933-8814-E04CF8A31629}"/>
          </ac:picMkLst>
        </pc:picChg>
      </pc:sldChg>
      <pc:sldChg chg="addSp modSp new mod">
        <pc:chgData name="Andrew Liao" userId="ab04f800a07082ab" providerId="LiveId" clId="{4EE55AED-8016-4B69-BF22-012982A55E33}" dt="2021-05-12T08:18:22.263" v="14511" actId="14100"/>
        <pc:sldMkLst>
          <pc:docMk/>
          <pc:sldMk cId="4216679919" sldId="307"/>
        </pc:sldMkLst>
        <pc:spChg chg="mod">
          <ac:chgData name="Andrew Liao" userId="ab04f800a07082ab" providerId="LiveId" clId="{4EE55AED-8016-4B69-BF22-012982A55E33}" dt="2021-05-12T08:15:32.089" v="14281" actId="20577"/>
          <ac:spMkLst>
            <pc:docMk/>
            <pc:sldMk cId="4216679919" sldId="307"/>
            <ac:spMk id="2" creationId="{F3CD8AEC-C4B6-4083-A9FE-98A47678D3B8}"/>
          </ac:spMkLst>
        </pc:spChg>
        <pc:spChg chg="mod">
          <ac:chgData name="Andrew Liao" userId="ab04f800a07082ab" providerId="LiveId" clId="{4EE55AED-8016-4B69-BF22-012982A55E33}" dt="2021-05-12T08:18:12.171" v="14508" actId="20577"/>
          <ac:spMkLst>
            <pc:docMk/>
            <pc:sldMk cId="4216679919" sldId="307"/>
            <ac:spMk id="3" creationId="{58BD0C5F-3A48-4B96-BF64-14B74F925B0B}"/>
          </ac:spMkLst>
        </pc:spChg>
        <pc:picChg chg="add mod">
          <ac:chgData name="Andrew Liao" userId="ab04f800a07082ab" providerId="LiveId" clId="{4EE55AED-8016-4B69-BF22-012982A55E33}" dt="2021-05-12T08:18:22.263" v="14511" actId="14100"/>
          <ac:picMkLst>
            <pc:docMk/>
            <pc:sldMk cId="4216679919" sldId="307"/>
            <ac:picMk id="24578" creationId="{8EB84F18-A18A-457E-BFA5-BC4F7BE94709}"/>
          </ac:picMkLst>
        </pc:picChg>
      </pc:sldChg>
      <pc:sldChg chg="addSp modSp new mod">
        <pc:chgData name="Andrew Liao" userId="ab04f800a07082ab" providerId="LiveId" clId="{4EE55AED-8016-4B69-BF22-012982A55E33}" dt="2021-05-12T08:22:24.033" v="14657" actId="20577"/>
        <pc:sldMkLst>
          <pc:docMk/>
          <pc:sldMk cId="3194804333" sldId="308"/>
        </pc:sldMkLst>
        <pc:spChg chg="mod">
          <ac:chgData name="Andrew Liao" userId="ab04f800a07082ab" providerId="LiveId" clId="{4EE55AED-8016-4B69-BF22-012982A55E33}" dt="2021-05-12T08:20:41.417" v="14533" actId="20577"/>
          <ac:spMkLst>
            <pc:docMk/>
            <pc:sldMk cId="3194804333" sldId="308"/>
            <ac:spMk id="2" creationId="{EC04BBBA-E004-40EA-BF45-808E0798FC3E}"/>
          </ac:spMkLst>
        </pc:spChg>
        <pc:spChg chg="mod">
          <ac:chgData name="Andrew Liao" userId="ab04f800a07082ab" providerId="LiveId" clId="{4EE55AED-8016-4B69-BF22-012982A55E33}" dt="2021-05-12T08:22:24.033" v="14657" actId="20577"/>
          <ac:spMkLst>
            <pc:docMk/>
            <pc:sldMk cId="3194804333" sldId="308"/>
            <ac:spMk id="3" creationId="{78FF166F-B300-4C78-B621-0E05936B9C67}"/>
          </ac:spMkLst>
        </pc:spChg>
        <pc:picChg chg="add mod">
          <ac:chgData name="Andrew Liao" userId="ab04f800a07082ab" providerId="LiveId" clId="{4EE55AED-8016-4B69-BF22-012982A55E33}" dt="2021-05-12T08:21:53.902" v="14592" actId="1076"/>
          <ac:picMkLst>
            <pc:docMk/>
            <pc:sldMk cId="3194804333" sldId="308"/>
            <ac:picMk id="25602" creationId="{DA593F9E-2AD4-4DC5-84D2-16C216763553}"/>
          </ac:picMkLst>
        </pc:picChg>
      </pc:sldChg>
      <pc:sldChg chg="addSp modSp new mod">
        <pc:chgData name="Andrew Liao" userId="ab04f800a07082ab" providerId="LiveId" clId="{4EE55AED-8016-4B69-BF22-012982A55E33}" dt="2021-05-12T08:25:33.742" v="14768" actId="20577"/>
        <pc:sldMkLst>
          <pc:docMk/>
          <pc:sldMk cId="2770735038" sldId="309"/>
        </pc:sldMkLst>
        <pc:spChg chg="mod">
          <ac:chgData name="Andrew Liao" userId="ab04f800a07082ab" providerId="LiveId" clId="{4EE55AED-8016-4B69-BF22-012982A55E33}" dt="2021-05-12T08:25:33.742" v="14768" actId="20577"/>
          <ac:spMkLst>
            <pc:docMk/>
            <pc:sldMk cId="2770735038" sldId="309"/>
            <ac:spMk id="2" creationId="{2850FD96-87A5-484C-81E9-2B11305ADA73}"/>
          </ac:spMkLst>
        </pc:spChg>
        <pc:spChg chg="mod">
          <ac:chgData name="Andrew Liao" userId="ab04f800a07082ab" providerId="LiveId" clId="{4EE55AED-8016-4B69-BF22-012982A55E33}" dt="2021-05-12T08:25:04.307" v="14755" actId="20577"/>
          <ac:spMkLst>
            <pc:docMk/>
            <pc:sldMk cId="2770735038" sldId="309"/>
            <ac:spMk id="3" creationId="{6F54044E-13D2-416A-AC45-DE80A6B69459}"/>
          </ac:spMkLst>
        </pc:spChg>
        <pc:picChg chg="add mod">
          <ac:chgData name="Andrew Liao" userId="ab04f800a07082ab" providerId="LiveId" clId="{4EE55AED-8016-4B69-BF22-012982A55E33}" dt="2021-05-12T08:24:57.694" v="14733" actId="1076"/>
          <ac:picMkLst>
            <pc:docMk/>
            <pc:sldMk cId="2770735038" sldId="309"/>
            <ac:picMk id="26626" creationId="{B77B7CF2-A2A7-4EC2-AE47-73D68A9E549B}"/>
          </ac:picMkLst>
        </pc:picChg>
      </pc:sldChg>
      <pc:sldChg chg="addSp delSp modSp new mod modClrScheme chgLayout">
        <pc:chgData name="Andrew Liao" userId="ab04f800a07082ab" providerId="LiveId" clId="{4EE55AED-8016-4B69-BF22-012982A55E33}" dt="2021-05-13T02:13:07.795" v="15294" actId="6549"/>
        <pc:sldMkLst>
          <pc:docMk/>
          <pc:sldMk cId="3370879215" sldId="310"/>
        </pc:sldMkLst>
        <pc:spChg chg="del mod ord">
          <ac:chgData name="Andrew Liao" userId="ab04f800a07082ab" providerId="LiveId" clId="{4EE55AED-8016-4B69-BF22-012982A55E33}" dt="2021-05-12T08:29:48.918" v="14806" actId="700"/>
          <ac:spMkLst>
            <pc:docMk/>
            <pc:sldMk cId="3370879215" sldId="310"/>
            <ac:spMk id="2" creationId="{D1CEED64-554C-49D9-94C0-84B5BE715CAA}"/>
          </ac:spMkLst>
        </pc:spChg>
        <pc:spChg chg="del mod ord">
          <ac:chgData name="Andrew Liao" userId="ab04f800a07082ab" providerId="LiveId" clId="{4EE55AED-8016-4B69-BF22-012982A55E33}" dt="2021-05-12T08:29:48.918" v="14806" actId="700"/>
          <ac:spMkLst>
            <pc:docMk/>
            <pc:sldMk cId="3370879215" sldId="310"/>
            <ac:spMk id="3" creationId="{EF850259-D8A1-4356-BFB5-83FA4F38252C}"/>
          </ac:spMkLst>
        </pc:spChg>
        <pc:spChg chg="add mod ord">
          <ac:chgData name="Andrew Liao" userId="ab04f800a07082ab" providerId="LiveId" clId="{4EE55AED-8016-4B69-BF22-012982A55E33}" dt="2021-05-13T02:12:49.020" v="15291" actId="20577"/>
          <ac:spMkLst>
            <pc:docMk/>
            <pc:sldMk cId="3370879215" sldId="310"/>
            <ac:spMk id="4" creationId="{470B85F7-5D74-44B0-B143-383D43DEE014}"/>
          </ac:spMkLst>
        </pc:spChg>
        <pc:spChg chg="add mod ord">
          <ac:chgData name="Andrew Liao" userId="ab04f800a07082ab" providerId="LiveId" clId="{4EE55AED-8016-4B69-BF22-012982A55E33}" dt="2021-05-13T02:13:07.795" v="15294" actId="6549"/>
          <ac:spMkLst>
            <pc:docMk/>
            <pc:sldMk cId="3370879215" sldId="310"/>
            <ac:spMk id="5" creationId="{7DDA47BA-F0DE-4B90-A2CA-72095408A5DB}"/>
          </ac:spMkLst>
        </pc:spChg>
      </pc:sldChg>
      <pc:sldChg chg="addSp delSp modSp new mod">
        <pc:chgData name="Andrew Liao" userId="ab04f800a07082ab" providerId="LiveId" clId="{4EE55AED-8016-4B69-BF22-012982A55E33}" dt="2021-05-13T02:25:04.368" v="15525" actId="1076"/>
        <pc:sldMkLst>
          <pc:docMk/>
          <pc:sldMk cId="3201553613" sldId="311"/>
        </pc:sldMkLst>
        <pc:spChg chg="mod">
          <ac:chgData name="Andrew Liao" userId="ab04f800a07082ab" providerId="LiveId" clId="{4EE55AED-8016-4B69-BF22-012982A55E33}" dt="2021-05-13T02:18:48.427" v="15352" actId="20577"/>
          <ac:spMkLst>
            <pc:docMk/>
            <pc:sldMk cId="3201553613" sldId="311"/>
            <ac:spMk id="2" creationId="{D02F6E44-D126-470B-82C6-CBEA541F64A4}"/>
          </ac:spMkLst>
        </pc:spChg>
        <pc:spChg chg="del">
          <ac:chgData name="Andrew Liao" userId="ab04f800a07082ab" providerId="LiveId" clId="{4EE55AED-8016-4B69-BF22-012982A55E33}" dt="2021-05-13T02:18:56.022" v="15353"/>
          <ac:spMkLst>
            <pc:docMk/>
            <pc:sldMk cId="3201553613" sldId="311"/>
            <ac:spMk id="3" creationId="{9105D0C9-A29B-4BE4-B0D9-FC365818CA04}"/>
          </ac:spMkLst>
        </pc:spChg>
        <pc:spChg chg="add mod">
          <ac:chgData name="Andrew Liao" userId="ab04f800a07082ab" providerId="LiveId" clId="{4EE55AED-8016-4B69-BF22-012982A55E33}" dt="2021-05-13T02:24:28.730" v="15519" actId="13822"/>
          <ac:spMkLst>
            <pc:docMk/>
            <pc:sldMk cId="3201553613" sldId="311"/>
            <ac:spMk id="6" creationId="{1A2FA4D4-E61E-4976-A18B-2530B3242170}"/>
          </ac:spMkLst>
        </pc:spChg>
        <pc:spChg chg="add mod">
          <ac:chgData name="Andrew Liao" userId="ab04f800a07082ab" providerId="LiveId" clId="{4EE55AED-8016-4B69-BF22-012982A55E33}" dt="2021-05-13T02:20:16.075" v="15407" actId="20577"/>
          <ac:spMkLst>
            <pc:docMk/>
            <pc:sldMk cId="3201553613" sldId="311"/>
            <ac:spMk id="7" creationId="{37334645-78AA-4D7C-ADDA-C9EDE4E4AA6E}"/>
          </ac:spMkLst>
        </pc:spChg>
        <pc:spChg chg="add mod">
          <ac:chgData name="Andrew Liao" userId="ab04f800a07082ab" providerId="LiveId" clId="{4EE55AED-8016-4B69-BF22-012982A55E33}" dt="2021-05-13T02:20:30.348" v="15427" actId="20577"/>
          <ac:spMkLst>
            <pc:docMk/>
            <pc:sldMk cId="3201553613" sldId="311"/>
            <ac:spMk id="8" creationId="{19ECFB7C-B2EE-485B-9140-03DB0474E3EE}"/>
          </ac:spMkLst>
        </pc:spChg>
        <pc:spChg chg="add del mod">
          <ac:chgData name="Andrew Liao" userId="ab04f800a07082ab" providerId="LiveId" clId="{4EE55AED-8016-4B69-BF22-012982A55E33}" dt="2021-05-13T02:22:39.022" v="15501" actId="478"/>
          <ac:spMkLst>
            <pc:docMk/>
            <pc:sldMk cId="3201553613" sldId="311"/>
            <ac:spMk id="9" creationId="{FFC93875-ED44-4B1E-83A4-17E92E5573C6}"/>
          </ac:spMkLst>
        </pc:spChg>
        <pc:spChg chg="add mod">
          <ac:chgData name="Andrew Liao" userId="ab04f800a07082ab" providerId="LiveId" clId="{4EE55AED-8016-4B69-BF22-012982A55E33}" dt="2021-05-13T02:24:31.562" v="15520" actId="13822"/>
          <ac:spMkLst>
            <pc:docMk/>
            <pc:sldMk cId="3201553613" sldId="311"/>
            <ac:spMk id="10" creationId="{6CB018B7-4097-41E3-A2C8-817C2427C06B}"/>
          </ac:spMkLst>
        </pc:spChg>
        <pc:spChg chg="add mod">
          <ac:chgData name="Andrew Liao" userId="ab04f800a07082ab" providerId="LiveId" clId="{4EE55AED-8016-4B69-BF22-012982A55E33}" dt="2021-05-13T02:24:34.028" v="15521" actId="13822"/>
          <ac:spMkLst>
            <pc:docMk/>
            <pc:sldMk cId="3201553613" sldId="311"/>
            <ac:spMk id="11" creationId="{1E3E98CD-6BE6-49EA-B52D-95C94CC86293}"/>
          </ac:spMkLst>
        </pc:spChg>
        <pc:spChg chg="add mod">
          <ac:chgData name="Andrew Liao" userId="ab04f800a07082ab" providerId="LiveId" clId="{4EE55AED-8016-4B69-BF22-012982A55E33}" dt="2021-05-13T02:22:18.770" v="15495" actId="20577"/>
          <ac:spMkLst>
            <pc:docMk/>
            <pc:sldMk cId="3201553613" sldId="311"/>
            <ac:spMk id="14" creationId="{868D2F9B-4B93-4085-8402-F92DCA63F4C1}"/>
          </ac:spMkLst>
        </pc:spChg>
        <pc:spChg chg="add mod">
          <ac:chgData name="Andrew Liao" userId="ab04f800a07082ab" providerId="LiveId" clId="{4EE55AED-8016-4B69-BF22-012982A55E33}" dt="2021-05-13T02:22:32.271" v="15500" actId="20577"/>
          <ac:spMkLst>
            <pc:docMk/>
            <pc:sldMk cId="3201553613" sldId="311"/>
            <ac:spMk id="18" creationId="{A8EDF57A-C7D8-48EE-B0C6-0414E4E9BCCE}"/>
          </ac:spMkLst>
        </pc:spChg>
        <pc:spChg chg="add mod">
          <ac:chgData name="Andrew Liao" userId="ab04f800a07082ab" providerId="LiveId" clId="{4EE55AED-8016-4B69-BF22-012982A55E33}" dt="2021-05-13T02:23:19.522" v="15509" actId="20577"/>
          <ac:spMkLst>
            <pc:docMk/>
            <pc:sldMk cId="3201553613" sldId="311"/>
            <ac:spMk id="23" creationId="{52D38092-6B9C-4D53-AB34-7B198D0050E0}"/>
          </ac:spMkLst>
        </pc:spChg>
        <pc:spChg chg="add mod">
          <ac:chgData name="Andrew Liao" userId="ab04f800a07082ab" providerId="LiveId" clId="{4EE55AED-8016-4B69-BF22-012982A55E33}" dt="2021-05-13T02:24:18.239" v="15518" actId="20577"/>
          <ac:spMkLst>
            <pc:docMk/>
            <pc:sldMk cId="3201553613" sldId="311"/>
            <ac:spMk id="34" creationId="{450DCD17-15EF-4FBE-AB2B-200FD15000CA}"/>
          </ac:spMkLst>
        </pc:spChg>
        <pc:picChg chg="add mod">
          <ac:chgData name="Andrew Liao" userId="ab04f800a07082ab" providerId="LiveId" clId="{4EE55AED-8016-4B69-BF22-012982A55E33}" dt="2021-05-13T02:25:04.368" v="15525" actId="1076"/>
          <ac:picMkLst>
            <pc:docMk/>
            <pc:sldMk cId="3201553613" sldId="311"/>
            <ac:picMk id="4" creationId="{A94CDB52-C19C-4CBF-A739-EDC3F34AEBFC}"/>
          </ac:picMkLst>
        </pc:picChg>
        <pc:picChg chg="add mod">
          <ac:chgData name="Andrew Liao" userId="ab04f800a07082ab" providerId="LiveId" clId="{4EE55AED-8016-4B69-BF22-012982A55E33}" dt="2021-05-13T02:19:17.712" v="15358" actId="1076"/>
          <ac:picMkLst>
            <pc:docMk/>
            <pc:sldMk cId="3201553613" sldId="311"/>
            <ac:picMk id="5" creationId="{6B60735F-D06B-4B23-82C8-BEFFC7ACB8F5}"/>
          </ac:picMkLst>
        </pc:picChg>
        <pc:cxnChg chg="add mod">
          <ac:chgData name="Andrew Liao" userId="ab04f800a07082ab" providerId="LiveId" clId="{4EE55AED-8016-4B69-BF22-012982A55E33}" dt="2021-05-13T02:24:51.765" v="15523" actId="13822"/>
          <ac:cxnSpMkLst>
            <pc:docMk/>
            <pc:sldMk cId="3201553613" sldId="311"/>
            <ac:cxnSpMk id="13" creationId="{4C09C70C-FA01-4FAA-90AE-7066A1900D5B}"/>
          </ac:cxnSpMkLst>
        </pc:cxnChg>
        <pc:cxnChg chg="add mod">
          <ac:chgData name="Andrew Liao" userId="ab04f800a07082ab" providerId="LiveId" clId="{4EE55AED-8016-4B69-BF22-012982A55E33}" dt="2021-05-13T02:24:51.765" v="15523" actId="13822"/>
          <ac:cxnSpMkLst>
            <pc:docMk/>
            <pc:sldMk cId="3201553613" sldId="311"/>
            <ac:cxnSpMk id="15" creationId="{419DF79A-9D8A-4AD6-BE58-683D4CAA602F}"/>
          </ac:cxnSpMkLst>
        </pc:cxnChg>
        <pc:cxnChg chg="add del mod">
          <ac:chgData name="Andrew Liao" userId="ab04f800a07082ab" providerId="LiveId" clId="{4EE55AED-8016-4B69-BF22-012982A55E33}" dt="2021-05-13T02:22:46.939" v="15503" actId="11529"/>
          <ac:cxnSpMkLst>
            <pc:docMk/>
            <pc:sldMk cId="3201553613" sldId="311"/>
            <ac:cxnSpMk id="20" creationId="{12B6BD22-7E6D-4C18-995F-683ED9753672}"/>
          </ac:cxnSpMkLst>
        </pc:cxnChg>
        <pc:cxnChg chg="add mod">
          <ac:chgData name="Andrew Liao" userId="ab04f800a07082ab" providerId="LiveId" clId="{4EE55AED-8016-4B69-BF22-012982A55E33}" dt="2021-05-13T02:24:44.362" v="15522" actId="13822"/>
          <ac:cxnSpMkLst>
            <pc:docMk/>
            <pc:sldMk cId="3201553613" sldId="311"/>
            <ac:cxnSpMk id="22" creationId="{657FF835-9300-4807-A907-35CE3A1FE653}"/>
          </ac:cxnSpMkLst>
        </pc:cxnChg>
        <pc:cxnChg chg="add mod">
          <ac:chgData name="Andrew Liao" userId="ab04f800a07082ab" providerId="LiveId" clId="{4EE55AED-8016-4B69-BF22-012982A55E33}" dt="2021-05-13T02:24:44.362" v="15522" actId="13822"/>
          <ac:cxnSpMkLst>
            <pc:docMk/>
            <pc:sldMk cId="3201553613" sldId="311"/>
            <ac:cxnSpMk id="25" creationId="{C378C6D5-B23F-4BD2-82BA-AE00777815DD}"/>
          </ac:cxnSpMkLst>
        </pc:cxnChg>
      </pc:sldChg>
      <pc:sldChg chg="addSp delSp modSp new mod modClrScheme chgLayout">
        <pc:chgData name="Andrew Liao" userId="ab04f800a07082ab" providerId="LiveId" clId="{4EE55AED-8016-4B69-BF22-012982A55E33}" dt="2021-05-13T02:42:55.752" v="16539" actId="20577"/>
        <pc:sldMkLst>
          <pc:docMk/>
          <pc:sldMk cId="2869948019" sldId="312"/>
        </pc:sldMkLst>
        <pc:spChg chg="mod ord">
          <ac:chgData name="Andrew Liao" userId="ab04f800a07082ab" providerId="LiveId" clId="{4EE55AED-8016-4B69-BF22-012982A55E33}" dt="2021-05-13T02:42:55.752" v="16539" actId="20577"/>
          <ac:spMkLst>
            <pc:docMk/>
            <pc:sldMk cId="2869948019" sldId="312"/>
            <ac:spMk id="2" creationId="{16E85DF7-23C5-4B2A-A39B-4AC8638CBAEC}"/>
          </ac:spMkLst>
        </pc:spChg>
        <pc:spChg chg="del mod ord">
          <ac:chgData name="Andrew Liao" userId="ab04f800a07082ab" providerId="LiveId" clId="{4EE55AED-8016-4B69-BF22-012982A55E33}" dt="2021-05-13T02:25:55.505" v="15568" actId="700"/>
          <ac:spMkLst>
            <pc:docMk/>
            <pc:sldMk cId="2869948019" sldId="312"/>
            <ac:spMk id="3" creationId="{DA0CC2DD-56EE-4F16-84E7-13FA2CE33EE4}"/>
          </ac:spMkLst>
        </pc:spChg>
        <pc:spChg chg="add mod ord">
          <ac:chgData name="Andrew Liao" userId="ab04f800a07082ab" providerId="LiveId" clId="{4EE55AED-8016-4B69-BF22-012982A55E33}" dt="2021-05-13T02:25:55.505" v="15568" actId="700"/>
          <ac:spMkLst>
            <pc:docMk/>
            <pc:sldMk cId="2869948019" sldId="312"/>
            <ac:spMk id="4" creationId="{60BAB920-FC20-47E1-AA9C-BA82E8541C59}"/>
          </ac:spMkLst>
        </pc:spChg>
      </pc:sldChg>
      <pc:sldChg chg="addSp delSp modSp new mod modClrScheme chgLayout">
        <pc:chgData name="Andrew Liao" userId="ab04f800a07082ab" providerId="LiveId" clId="{4EE55AED-8016-4B69-BF22-012982A55E33}" dt="2021-05-13T04:13:42.110" v="18029" actId="20577"/>
        <pc:sldMkLst>
          <pc:docMk/>
          <pc:sldMk cId="2250641091" sldId="313"/>
        </pc:sldMkLst>
        <pc:spChg chg="del mod ord">
          <ac:chgData name="Andrew Liao" userId="ab04f800a07082ab" providerId="LiveId" clId="{4EE55AED-8016-4B69-BF22-012982A55E33}" dt="2021-05-13T02:25:59.738" v="15570" actId="700"/>
          <ac:spMkLst>
            <pc:docMk/>
            <pc:sldMk cId="2250641091" sldId="313"/>
            <ac:spMk id="2" creationId="{54D9A020-4D20-412F-93EC-8D428926EC69}"/>
          </ac:spMkLst>
        </pc:spChg>
        <pc:spChg chg="del mod ord">
          <ac:chgData name="Andrew Liao" userId="ab04f800a07082ab" providerId="LiveId" clId="{4EE55AED-8016-4B69-BF22-012982A55E33}" dt="2021-05-13T02:25:59.738" v="15570" actId="700"/>
          <ac:spMkLst>
            <pc:docMk/>
            <pc:sldMk cId="2250641091" sldId="313"/>
            <ac:spMk id="3" creationId="{44F66B84-B694-4935-96EE-02D6B1C74282}"/>
          </ac:spMkLst>
        </pc:spChg>
        <pc:spChg chg="add mod ord">
          <ac:chgData name="Andrew Liao" userId="ab04f800a07082ab" providerId="LiveId" clId="{4EE55AED-8016-4B69-BF22-012982A55E33}" dt="2021-05-13T02:28:21.590" v="15738" actId="20577"/>
          <ac:spMkLst>
            <pc:docMk/>
            <pc:sldMk cId="2250641091" sldId="313"/>
            <ac:spMk id="4" creationId="{69740C5F-D7A9-4E5D-8B35-315693A12F75}"/>
          </ac:spMkLst>
        </pc:spChg>
        <pc:spChg chg="add mod ord">
          <ac:chgData name="Andrew Liao" userId="ab04f800a07082ab" providerId="LiveId" clId="{4EE55AED-8016-4B69-BF22-012982A55E33}" dt="2021-05-13T04:13:42.110" v="18029" actId="20577"/>
          <ac:spMkLst>
            <pc:docMk/>
            <pc:sldMk cId="2250641091" sldId="313"/>
            <ac:spMk id="5" creationId="{31599431-695D-42BA-A875-EB48A565D267}"/>
          </ac:spMkLst>
        </pc:spChg>
      </pc:sldChg>
      <pc:sldChg chg="addSp modSp new mod">
        <pc:chgData name="Andrew Liao" userId="ab04f800a07082ab" providerId="LiveId" clId="{4EE55AED-8016-4B69-BF22-012982A55E33}" dt="2021-05-13T02:57:42.095" v="17016" actId="207"/>
        <pc:sldMkLst>
          <pc:docMk/>
          <pc:sldMk cId="3027333634" sldId="314"/>
        </pc:sldMkLst>
        <pc:spChg chg="mod">
          <ac:chgData name="Andrew Liao" userId="ab04f800a07082ab" providerId="LiveId" clId="{4EE55AED-8016-4B69-BF22-012982A55E33}" dt="2021-05-13T02:34:48.410" v="16023" actId="20577"/>
          <ac:spMkLst>
            <pc:docMk/>
            <pc:sldMk cId="3027333634" sldId="314"/>
            <ac:spMk id="2" creationId="{46B90646-B36C-45BE-9B0E-D0099FADAA0D}"/>
          </ac:spMkLst>
        </pc:spChg>
        <pc:spChg chg="mod">
          <ac:chgData name="Andrew Liao" userId="ab04f800a07082ab" providerId="LiveId" clId="{4EE55AED-8016-4B69-BF22-012982A55E33}" dt="2021-05-13T02:56:40.365" v="16985" actId="6549"/>
          <ac:spMkLst>
            <pc:docMk/>
            <pc:sldMk cId="3027333634" sldId="314"/>
            <ac:spMk id="3" creationId="{61861C28-90C4-4282-8D5E-B4DB08EC2F71}"/>
          </ac:spMkLst>
        </pc:spChg>
        <pc:spChg chg="add mod">
          <ac:chgData name="Andrew Liao" userId="ab04f800a07082ab" providerId="LiveId" clId="{4EE55AED-8016-4B69-BF22-012982A55E33}" dt="2021-05-13T02:57:39.161" v="17015" actId="207"/>
          <ac:spMkLst>
            <pc:docMk/>
            <pc:sldMk cId="3027333634" sldId="314"/>
            <ac:spMk id="4" creationId="{B09E9EC2-145A-4EE3-893A-B93414CAB482}"/>
          </ac:spMkLst>
        </pc:spChg>
        <pc:spChg chg="add mod">
          <ac:chgData name="Andrew Liao" userId="ab04f800a07082ab" providerId="LiveId" clId="{4EE55AED-8016-4B69-BF22-012982A55E33}" dt="2021-05-13T02:57:42.095" v="17016" actId="207"/>
          <ac:spMkLst>
            <pc:docMk/>
            <pc:sldMk cId="3027333634" sldId="314"/>
            <ac:spMk id="5" creationId="{18085EFC-6E1E-4DF5-A862-B789F088F8DA}"/>
          </ac:spMkLst>
        </pc:spChg>
      </pc:sldChg>
      <pc:sldChg chg="addSp delSp modSp new mod">
        <pc:chgData name="Andrew Liao" userId="ab04f800a07082ab" providerId="LiveId" clId="{4EE55AED-8016-4B69-BF22-012982A55E33}" dt="2021-05-13T02:55:38.688" v="16937" actId="20577"/>
        <pc:sldMkLst>
          <pc:docMk/>
          <pc:sldMk cId="3087995436" sldId="315"/>
        </pc:sldMkLst>
        <pc:spChg chg="mod">
          <ac:chgData name="Andrew Liao" userId="ab04f800a07082ab" providerId="LiveId" clId="{4EE55AED-8016-4B69-BF22-012982A55E33}" dt="2021-05-13T02:43:13.320" v="16556" actId="20577"/>
          <ac:spMkLst>
            <pc:docMk/>
            <pc:sldMk cId="3087995436" sldId="315"/>
            <ac:spMk id="2" creationId="{3A701B29-C3E1-4197-A652-4D3C7A0F6996}"/>
          </ac:spMkLst>
        </pc:spChg>
        <pc:spChg chg="del">
          <ac:chgData name="Andrew Liao" userId="ab04f800a07082ab" providerId="LiveId" clId="{4EE55AED-8016-4B69-BF22-012982A55E33}" dt="2021-05-13T02:43:20.936" v="16557" actId="3680"/>
          <ac:spMkLst>
            <pc:docMk/>
            <pc:sldMk cId="3087995436" sldId="315"/>
            <ac:spMk id="3" creationId="{BDA0E712-FFF5-4878-BEC9-2D358CE84FAA}"/>
          </ac:spMkLst>
        </pc:spChg>
        <pc:spChg chg="add mod">
          <ac:chgData name="Andrew Liao" userId="ab04f800a07082ab" providerId="LiveId" clId="{4EE55AED-8016-4B69-BF22-012982A55E33}" dt="2021-05-13T02:54:06.237" v="16882" actId="13822"/>
          <ac:spMkLst>
            <pc:docMk/>
            <pc:sldMk cId="3087995436" sldId="315"/>
            <ac:spMk id="29" creationId="{1336CFD3-BA34-4F5C-80E9-DF904DE2733A}"/>
          </ac:spMkLst>
        </pc:spChg>
        <pc:spChg chg="add mod ord">
          <ac:chgData name="Andrew Liao" userId="ab04f800a07082ab" providerId="LiveId" clId="{4EE55AED-8016-4B69-BF22-012982A55E33}" dt="2021-05-13T02:55:38.688" v="16937" actId="20577"/>
          <ac:spMkLst>
            <pc:docMk/>
            <pc:sldMk cId="3087995436" sldId="315"/>
            <ac:spMk id="30" creationId="{9C248AFA-3533-4B16-986B-B71CF9F9A6A1}"/>
          </ac:spMkLst>
        </pc:spChg>
        <pc:graphicFrameChg chg="add mod ord modGraphic">
          <ac:chgData name="Andrew Liao" userId="ab04f800a07082ab" providerId="LiveId" clId="{4EE55AED-8016-4B69-BF22-012982A55E33}" dt="2021-05-13T02:53:44.404" v="16880"/>
          <ac:graphicFrameMkLst>
            <pc:docMk/>
            <pc:sldMk cId="3087995436" sldId="315"/>
            <ac:graphicFrameMk id="4" creationId="{29DA609C-4A65-42DF-AF84-66CBEA2A6E73}"/>
          </ac:graphicFrameMkLst>
        </pc:graphicFrameChg>
        <pc:graphicFrameChg chg="add mod modGraphic">
          <ac:chgData name="Andrew Liao" userId="ab04f800a07082ab" providerId="LiveId" clId="{4EE55AED-8016-4B69-BF22-012982A55E33}" dt="2021-05-13T02:52:34.661" v="16868" actId="1076"/>
          <ac:graphicFrameMkLst>
            <pc:docMk/>
            <pc:sldMk cId="3087995436" sldId="315"/>
            <ac:graphicFrameMk id="5" creationId="{9204BECF-F20E-4898-818F-0A6A54C27FF8}"/>
          </ac:graphicFrameMkLst>
        </pc:graphicFrameChg>
        <pc:graphicFrameChg chg="add mod modGraphic">
          <ac:chgData name="Andrew Liao" userId="ab04f800a07082ab" providerId="LiveId" clId="{4EE55AED-8016-4B69-BF22-012982A55E33}" dt="2021-05-13T02:52:28.573" v="16866" actId="1076"/>
          <ac:graphicFrameMkLst>
            <pc:docMk/>
            <pc:sldMk cId="3087995436" sldId="315"/>
            <ac:graphicFrameMk id="8" creationId="{295126BA-FE9F-455F-865E-8E9CC2ED4486}"/>
          </ac:graphicFrameMkLst>
        </pc:graphicFrameChg>
        <pc:graphicFrameChg chg="add mod modGraphic">
          <ac:chgData name="Andrew Liao" userId="ab04f800a07082ab" providerId="LiveId" clId="{4EE55AED-8016-4B69-BF22-012982A55E33}" dt="2021-05-13T02:53:12.757" v="16876" actId="14100"/>
          <ac:graphicFrameMkLst>
            <pc:docMk/>
            <pc:sldMk cId="3087995436" sldId="315"/>
            <ac:graphicFrameMk id="11" creationId="{23F8973B-B6BB-408F-A093-393AACA4C061}"/>
          </ac:graphicFrameMkLst>
        </pc:graphicFrameChg>
        <pc:graphicFrameChg chg="add mod modGraphic">
          <ac:chgData name="Andrew Liao" userId="ab04f800a07082ab" providerId="LiveId" clId="{4EE55AED-8016-4B69-BF22-012982A55E33}" dt="2021-05-13T02:53:07.797" v="16875" actId="14100"/>
          <ac:graphicFrameMkLst>
            <pc:docMk/>
            <pc:sldMk cId="3087995436" sldId="315"/>
            <ac:graphicFrameMk id="14" creationId="{F283113A-E255-4238-9F80-89A52D2C9229}"/>
          </ac:graphicFrameMkLst>
        </pc:graphicFrameChg>
        <pc:cxnChg chg="add del mod">
          <ac:chgData name="Andrew Liao" userId="ab04f800a07082ab" providerId="LiveId" clId="{4EE55AED-8016-4B69-BF22-012982A55E33}" dt="2021-05-13T02:52:41.689" v="16870" actId="478"/>
          <ac:cxnSpMkLst>
            <pc:docMk/>
            <pc:sldMk cId="3087995436" sldId="315"/>
            <ac:cxnSpMk id="7" creationId="{F0AF9643-467B-4731-A21C-8DACE8DFC3D2}"/>
          </ac:cxnSpMkLst>
        </pc:cxnChg>
        <pc:cxnChg chg="add mod">
          <ac:chgData name="Andrew Liao" userId="ab04f800a07082ab" providerId="LiveId" clId="{4EE55AED-8016-4B69-BF22-012982A55E33}" dt="2021-05-13T02:52:31.341" v="16867" actId="14100"/>
          <ac:cxnSpMkLst>
            <pc:docMk/>
            <pc:sldMk cId="3087995436" sldId="315"/>
            <ac:cxnSpMk id="10" creationId="{0EED8881-E05E-4807-AAB3-92207E550244}"/>
          </ac:cxnSpMkLst>
        </pc:cxnChg>
        <pc:cxnChg chg="add mod">
          <ac:chgData name="Andrew Liao" userId="ab04f800a07082ab" providerId="LiveId" clId="{4EE55AED-8016-4B69-BF22-012982A55E33}" dt="2021-05-13T02:53:19.789" v="16877" actId="14100"/>
          <ac:cxnSpMkLst>
            <pc:docMk/>
            <pc:sldMk cId="3087995436" sldId="315"/>
            <ac:cxnSpMk id="13" creationId="{B711AC46-CD9F-4AB3-9634-2CB2B686D1A0}"/>
          </ac:cxnSpMkLst>
        </pc:cxnChg>
        <pc:cxnChg chg="add mod">
          <ac:chgData name="Andrew Liao" userId="ab04f800a07082ab" providerId="LiveId" clId="{4EE55AED-8016-4B69-BF22-012982A55E33}" dt="2021-05-13T02:53:26.997" v="16878" actId="14100"/>
          <ac:cxnSpMkLst>
            <pc:docMk/>
            <pc:sldMk cId="3087995436" sldId="315"/>
            <ac:cxnSpMk id="16" creationId="{5523BE25-A424-439F-AB9D-07EC50E7B080}"/>
          </ac:cxnSpMkLst>
        </pc:cxnChg>
        <pc:cxnChg chg="add del mod">
          <ac:chgData name="Andrew Liao" userId="ab04f800a07082ab" providerId="LiveId" clId="{4EE55AED-8016-4B69-BF22-012982A55E33}" dt="2021-05-13T02:52:49.293" v="16872" actId="11529"/>
          <ac:cxnSpMkLst>
            <pc:docMk/>
            <pc:sldMk cId="3087995436" sldId="315"/>
            <ac:cxnSpMk id="22" creationId="{FB243A03-6DBD-4CBA-8B70-90B4C071E054}"/>
          </ac:cxnSpMkLst>
        </pc:cxnChg>
        <pc:cxnChg chg="add mod">
          <ac:chgData name="Andrew Liao" userId="ab04f800a07082ab" providerId="LiveId" clId="{4EE55AED-8016-4B69-BF22-012982A55E33}" dt="2021-05-13T02:52:58.578" v="16874" actId="13822"/>
          <ac:cxnSpMkLst>
            <pc:docMk/>
            <pc:sldMk cId="3087995436" sldId="315"/>
            <ac:cxnSpMk id="24" creationId="{ACD86482-1F63-4B69-A237-BF44D552EF77}"/>
          </ac:cxnSpMkLst>
        </pc:cxnChg>
      </pc:sldChg>
      <pc:sldChg chg="addSp delSp modSp new mod modAnim">
        <pc:chgData name="Andrew Liao" userId="ab04f800a07082ab" providerId="LiveId" clId="{4EE55AED-8016-4B69-BF22-012982A55E33}" dt="2021-05-13T03:00:17.029" v="17060" actId="11529"/>
        <pc:sldMkLst>
          <pc:docMk/>
          <pc:sldMk cId="1231858455" sldId="316"/>
        </pc:sldMkLst>
        <pc:spChg chg="mod">
          <ac:chgData name="Andrew Liao" userId="ab04f800a07082ab" providerId="LiveId" clId="{4EE55AED-8016-4B69-BF22-012982A55E33}" dt="2021-05-13T02:58:27.975" v="17035" actId="20577"/>
          <ac:spMkLst>
            <pc:docMk/>
            <pc:sldMk cId="1231858455" sldId="316"/>
            <ac:spMk id="2" creationId="{2E4725EA-D154-439C-B9F6-4219EE4DDA9A}"/>
          </ac:spMkLst>
        </pc:spChg>
        <pc:spChg chg="del mod">
          <ac:chgData name="Andrew Liao" userId="ab04f800a07082ab" providerId="LiveId" clId="{4EE55AED-8016-4B69-BF22-012982A55E33}" dt="2021-05-13T02:59:50.652" v="17052" actId="478"/>
          <ac:spMkLst>
            <pc:docMk/>
            <pc:sldMk cId="1231858455" sldId="316"/>
            <ac:spMk id="3" creationId="{CF619834-3578-4D18-ADF4-F640DF411DF8}"/>
          </ac:spMkLst>
        </pc:spChg>
        <pc:spChg chg="add del mod">
          <ac:chgData name="Andrew Liao" userId="ab04f800a07082ab" providerId="LiveId" clId="{4EE55AED-8016-4B69-BF22-012982A55E33}" dt="2021-05-13T03:00:13.186" v="17059" actId="478"/>
          <ac:spMkLst>
            <pc:docMk/>
            <pc:sldMk cId="1231858455" sldId="316"/>
            <ac:spMk id="6" creationId="{4050E407-E5CD-49EE-B9F1-ED2D04896D1B}"/>
          </ac:spMkLst>
        </pc:spChg>
        <pc:spChg chg="add del mod">
          <ac:chgData name="Andrew Liao" userId="ab04f800a07082ab" providerId="LiveId" clId="{4EE55AED-8016-4B69-BF22-012982A55E33}" dt="2021-05-13T02:59:52.390" v="17053" actId="478"/>
          <ac:spMkLst>
            <pc:docMk/>
            <pc:sldMk cId="1231858455" sldId="316"/>
            <ac:spMk id="8" creationId="{704E62E8-AD74-4984-84E2-427FA89DDB4F}"/>
          </ac:spMkLst>
        </pc:spChg>
        <pc:spChg chg="add del mod">
          <ac:chgData name="Andrew Liao" userId="ab04f800a07082ab" providerId="LiveId" clId="{4EE55AED-8016-4B69-BF22-012982A55E33}" dt="2021-05-13T03:00:10.816" v="17058" actId="478"/>
          <ac:spMkLst>
            <pc:docMk/>
            <pc:sldMk cId="1231858455" sldId="316"/>
            <ac:spMk id="9" creationId="{902769C7-8B2A-44F0-90F4-A5D207D40927}"/>
          </ac:spMkLst>
        </pc:spChg>
        <pc:spChg chg="add">
          <ac:chgData name="Andrew Liao" userId="ab04f800a07082ab" providerId="LiveId" clId="{4EE55AED-8016-4B69-BF22-012982A55E33}" dt="2021-05-13T03:00:17.029" v="17060" actId="11529"/>
          <ac:spMkLst>
            <pc:docMk/>
            <pc:sldMk cId="1231858455" sldId="316"/>
            <ac:spMk id="10" creationId="{13B77FB2-2850-49A3-91DD-557CE9B56BD8}"/>
          </ac:spMkLst>
        </pc:spChg>
        <pc:graphicFrameChg chg="add mod">
          <ac:chgData name="Andrew Liao" userId="ab04f800a07082ab" providerId="LiveId" clId="{4EE55AED-8016-4B69-BF22-012982A55E33}" dt="2021-05-13T02:59:55.564" v="17054" actId="1076"/>
          <ac:graphicFrameMkLst>
            <pc:docMk/>
            <pc:sldMk cId="1231858455" sldId="316"/>
            <ac:graphicFrameMk id="4" creationId="{B9EB49FF-658D-45C7-BFC5-D80EF035BD80}"/>
          </ac:graphicFrameMkLst>
        </pc:graphicFrameChg>
        <pc:graphicFrameChg chg="add mod">
          <ac:chgData name="Andrew Liao" userId="ab04f800a07082ab" providerId="LiveId" clId="{4EE55AED-8016-4B69-BF22-012982A55E33}" dt="2021-05-13T03:00:01.811" v="17056" actId="1076"/>
          <ac:graphicFrameMkLst>
            <pc:docMk/>
            <pc:sldMk cId="1231858455" sldId="316"/>
            <ac:graphicFrameMk id="5" creationId="{7003B712-AF0B-4F93-8379-1648D18ABEA0}"/>
          </ac:graphicFrameMkLst>
        </pc:graphicFrameChg>
      </pc:sldChg>
      <pc:sldChg chg="addSp modSp new mod">
        <pc:chgData name="Andrew Liao" userId="ab04f800a07082ab" providerId="LiveId" clId="{4EE55AED-8016-4B69-BF22-012982A55E33}" dt="2021-05-13T03:53:59.029" v="17476" actId="6549"/>
        <pc:sldMkLst>
          <pc:docMk/>
          <pc:sldMk cId="3667556426" sldId="317"/>
        </pc:sldMkLst>
        <pc:spChg chg="mod">
          <ac:chgData name="Andrew Liao" userId="ab04f800a07082ab" providerId="LiveId" clId="{4EE55AED-8016-4B69-BF22-012982A55E33}" dt="2021-05-13T03:01:05.198" v="17074" actId="20577"/>
          <ac:spMkLst>
            <pc:docMk/>
            <pc:sldMk cId="3667556426" sldId="317"/>
            <ac:spMk id="2" creationId="{77EE8AC3-138D-4A74-B27B-E565E5F0AC7F}"/>
          </ac:spMkLst>
        </pc:spChg>
        <pc:spChg chg="mod">
          <ac:chgData name="Andrew Liao" userId="ab04f800a07082ab" providerId="LiveId" clId="{4EE55AED-8016-4B69-BF22-012982A55E33}" dt="2021-05-13T03:53:59.029" v="17476" actId="6549"/>
          <ac:spMkLst>
            <pc:docMk/>
            <pc:sldMk cId="3667556426" sldId="317"/>
            <ac:spMk id="3" creationId="{48E6CB25-A68F-4954-BDD9-BAFCBF46D4CC}"/>
          </ac:spMkLst>
        </pc:spChg>
        <pc:spChg chg="add mod">
          <ac:chgData name="Andrew Liao" userId="ab04f800a07082ab" providerId="LiveId" clId="{4EE55AED-8016-4B69-BF22-012982A55E33}" dt="2021-05-13T03:02:56.870" v="17123" actId="13822"/>
          <ac:spMkLst>
            <pc:docMk/>
            <pc:sldMk cId="3667556426" sldId="317"/>
            <ac:spMk id="4" creationId="{4D1EAC1E-9CD9-48C0-A7E1-22B79F36F67A}"/>
          </ac:spMkLst>
        </pc:spChg>
        <pc:spChg chg="add mod">
          <ac:chgData name="Andrew Liao" userId="ab04f800a07082ab" providerId="LiveId" clId="{4EE55AED-8016-4B69-BF22-012982A55E33}" dt="2021-05-13T03:02:56.870" v="17123" actId="13822"/>
          <ac:spMkLst>
            <pc:docMk/>
            <pc:sldMk cId="3667556426" sldId="317"/>
            <ac:spMk id="5" creationId="{D49CCDBF-6930-4164-9D08-49435C63538A}"/>
          </ac:spMkLst>
        </pc:spChg>
        <pc:spChg chg="add mod">
          <ac:chgData name="Andrew Liao" userId="ab04f800a07082ab" providerId="LiveId" clId="{4EE55AED-8016-4B69-BF22-012982A55E33}" dt="2021-05-13T03:02:56.870" v="17123" actId="13822"/>
          <ac:spMkLst>
            <pc:docMk/>
            <pc:sldMk cId="3667556426" sldId="317"/>
            <ac:spMk id="6" creationId="{C23C0D05-4332-4CA0-B54B-E37558F3A894}"/>
          </ac:spMkLst>
        </pc:spChg>
        <pc:spChg chg="add mod">
          <ac:chgData name="Andrew Liao" userId="ab04f800a07082ab" providerId="LiveId" clId="{4EE55AED-8016-4B69-BF22-012982A55E33}" dt="2021-05-13T03:02:56.870" v="17123" actId="13822"/>
          <ac:spMkLst>
            <pc:docMk/>
            <pc:sldMk cId="3667556426" sldId="317"/>
            <ac:spMk id="7" creationId="{B0F91E34-BB34-49F6-926A-2F95FE836434}"/>
          </ac:spMkLst>
        </pc:spChg>
        <pc:spChg chg="add mod">
          <ac:chgData name="Andrew Liao" userId="ab04f800a07082ab" providerId="LiveId" clId="{4EE55AED-8016-4B69-BF22-012982A55E33}" dt="2021-05-13T03:02:56.870" v="17123" actId="13822"/>
          <ac:spMkLst>
            <pc:docMk/>
            <pc:sldMk cId="3667556426" sldId="317"/>
            <ac:spMk id="8" creationId="{4BD59EC8-FCF4-44C1-A3F4-2BEA83DA439A}"/>
          </ac:spMkLst>
        </pc:spChg>
        <pc:spChg chg="add mod">
          <ac:chgData name="Andrew Liao" userId="ab04f800a07082ab" providerId="LiveId" clId="{4EE55AED-8016-4B69-BF22-012982A55E33}" dt="2021-05-13T03:02:56.870" v="17123" actId="13822"/>
          <ac:spMkLst>
            <pc:docMk/>
            <pc:sldMk cId="3667556426" sldId="317"/>
            <ac:spMk id="9" creationId="{22DEAC0D-D764-4E42-928A-59D77E961B98}"/>
          </ac:spMkLst>
        </pc:spChg>
        <pc:spChg chg="add mod">
          <ac:chgData name="Andrew Liao" userId="ab04f800a07082ab" providerId="LiveId" clId="{4EE55AED-8016-4B69-BF22-012982A55E33}" dt="2021-05-13T03:02:56.870" v="17123" actId="13822"/>
          <ac:spMkLst>
            <pc:docMk/>
            <pc:sldMk cId="3667556426" sldId="317"/>
            <ac:spMk id="15" creationId="{D1F679B2-E2A6-4E3B-AD7B-0834F4094E9E}"/>
          </ac:spMkLst>
        </pc:spChg>
        <pc:spChg chg="mod">
          <ac:chgData name="Andrew Liao" userId="ab04f800a07082ab" providerId="LiveId" clId="{4EE55AED-8016-4B69-BF22-012982A55E33}" dt="2021-05-13T03:03:01.337" v="17124" actId="13822"/>
          <ac:spMkLst>
            <pc:docMk/>
            <pc:sldMk cId="3667556426" sldId="317"/>
            <ac:spMk id="19" creationId="{6D93DC29-6936-45F0-97D7-6B2F766D7F89}"/>
          </ac:spMkLst>
        </pc:spChg>
        <pc:spChg chg="mod">
          <ac:chgData name="Andrew Liao" userId="ab04f800a07082ab" providerId="LiveId" clId="{4EE55AED-8016-4B69-BF22-012982A55E33}" dt="2021-05-13T03:03:01.337" v="17124" actId="13822"/>
          <ac:spMkLst>
            <pc:docMk/>
            <pc:sldMk cId="3667556426" sldId="317"/>
            <ac:spMk id="20" creationId="{F25882AA-23CA-4881-A07F-494221733045}"/>
          </ac:spMkLst>
        </pc:spChg>
        <pc:spChg chg="mod">
          <ac:chgData name="Andrew Liao" userId="ab04f800a07082ab" providerId="LiveId" clId="{4EE55AED-8016-4B69-BF22-012982A55E33}" dt="2021-05-13T03:03:01.337" v="17124" actId="13822"/>
          <ac:spMkLst>
            <pc:docMk/>
            <pc:sldMk cId="3667556426" sldId="317"/>
            <ac:spMk id="21" creationId="{E9DFB72E-9597-443C-8EA2-AD836CE8F361}"/>
          </ac:spMkLst>
        </pc:spChg>
        <pc:spChg chg="mod">
          <ac:chgData name="Andrew Liao" userId="ab04f800a07082ab" providerId="LiveId" clId="{4EE55AED-8016-4B69-BF22-012982A55E33}" dt="2021-05-13T03:03:01.337" v="17124" actId="13822"/>
          <ac:spMkLst>
            <pc:docMk/>
            <pc:sldMk cId="3667556426" sldId="317"/>
            <ac:spMk id="22" creationId="{A426698F-FAF6-452F-96A0-799C23224301}"/>
          </ac:spMkLst>
        </pc:spChg>
        <pc:spChg chg="mod">
          <ac:chgData name="Andrew Liao" userId="ab04f800a07082ab" providerId="LiveId" clId="{4EE55AED-8016-4B69-BF22-012982A55E33}" dt="2021-05-13T03:03:01.337" v="17124" actId="13822"/>
          <ac:spMkLst>
            <pc:docMk/>
            <pc:sldMk cId="3667556426" sldId="317"/>
            <ac:spMk id="23" creationId="{99C4688D-0C7C-48C9-8900-815F21EDAFC7}"/>
          </ac:spMkLst>
        </pc:spChg>
        <pc:spChg chg="mod">
          <ac:chgData name="Andrew Liao" userId="ab04f800a07082ab" providerId="LiveId" clId="{4EE55AED-8016-4B69-BF22-012982A55E33}" dt="2021-05-13T03:03:01.337" v="17124" actId="13822"/>
          <ac:spMkLst>
            <pc:docMk/>
            <pc:sldMk cId="3667556426" sldId="317"/>
            <ac:spMk id="24" creationId="{B7853FE6-8D01-42D2-96D9-A31891C5CDF1}"/>
          </ac:spMkLst>
        </pc:spChg>
        <pc:spChg chg="mod">
          <ac:chgData name="Andrew Liao" userId="ab04f800a07082ab" providerId="LiveId" clId="{4EE55AED-8016-4B69-BF22-012982A55E33}" dt="2021-05-13T03:03:01.337" v="17124" actId="13822"/>
          <ac:spMkLst>
            <pc:docMk/>
            <pc:sldMk cId="3667556426" sldId="317"/>
            <ac:spMk id="30" creationId="{F082941B-8019-4148-B19D-5CFB95EA1955}"/>
          </ac:spMkLst>
        </pc:spChg>
        <pc:spChg chg="mod">
          <ac:chgData name="Andrew Liao" userId="ab04f800a07082ab" providerId="LiveId" clId="{4EE55AED-8016-4B69-BF22-012982A55E33}" dt="2021-05-13T03:03:53.524" v="17135" actId="13822"/>
          <ac:spMkLst>
            <pc:docMk/>
            <pc:sldMk cId="3667556426" sldId="317"/>
            <ac:spMk id="39" creationId="{1A6163F4-AEAD-4E76-9A23-8F2292FAAC97}"/>
          </ac:spMkLst>
        </pc:spChg>
        <pc:spChg chg="mod">
          <ac:chgData name="Andrew Liao" userId="ab04f800a07082ab" providerId="LiveId" clId="{4EE55AED-8016-4B69-BF22-012982A55E33}" dt="2021-05-13T03:03:53.524" v="17135" actId="13822"/>
          <ac:spMkLst>
            <pc:docMk/>
            <pc:sldMk cId="3667556426" sldId="317"/>
            <ac:spMk id="40" creationId="{7F7E08DD-2284-4236-87AB-D1E339B336EA}"/>
          </ac:spMkLst>
        </pc:spChg>
        <pc:spChg chg="mod">
          <ac:chgData name="Andrew Liao" userId="ab04f800a07082ab" providerId="LiveId" clId="{4EE55AED-8016-4B69-BF22-012982A55E33}" dt="2021-05-13T03:03:53.524" v="17135" actId="13822"/>
          <ac:spMkLst>
            <pc:docMk/>
            <pc:sldMk cId="3667556426" sldId="317"/>
            <ac:spMk id="41" creationId="{E55FD7F3-8DA4-4DCB-946E-7846AC7D004E}"/>
          </ac:spMkLst>
        </pc:spChg>
        <pc:spChg chg="mod">
          <ac:chgData name="Andrew Liao" userId="ab04f800a07082ab" providerId="LiveId" clId="{4EE55AED-8016-4B69-BF22-012982A55E33}" dt="2021-05-13T03:03:53.524" v="17135" actId="13822"/>
          <ac:spMkLst>
            <pc:docMk/>
            <pc:sldMk cId="3667556426" sldId="317"/>
            <ac:spMk id="42" creationId="{4C21E9D5-E75C-4A0D-87A6-B38C5FBFE733}"/>
          </ac:spMkLst>
        </pc:spChg>
        <pc:spChg chg="mod">
          <ac:chgData name="Andrew Liao" userId="ab04f800a07082ab" providerId="LiveId" clId="{4EE55AED-8016-4B69-BF22-012982A55E33}" dt="2021-05-13T03:03:53.524" v="17135" actId="13822"/>
          <ac:spMkLst>
            <pc:docMk/>
            <pc:sldMk cId="3667556426" sldId="317"/>
            <ac:spMk id="43" creationId="{CD6941E8-BD44-439F-9A5E-CB6C52A69BFD}"/>
          </ac:spMkLst>
        </pc:spChg>
        <pc:spChg chg="mod">
          <ac:chgData name="Andrew Liao" userId="ab04f800a07082ab" providerId="LiveId" clId="{4EE55AED-8016-4B69-BF22-012982A55E33}" dt="2021-05-13T03:03:53.524" v="17135" actId="13822"/>
          <ac:spMkLst>
            <pc:docMk/>
            <pc:sldMk cId="3667556426" sldId="317"/>
            <ac:spMk id="44" creationId="{EBC57227-136C-4001-BF8A-4AFB7FEFB436}"/>
          </ac:spMkLst>
        </pc:spChg>
        <pc:spChg chg="mod">
          <ac:chgData name="Andrew Liao" userId="ab04f800a07082ab" providerId="LiveId" clId="{4EE55AED-8016-4B69-BF22-012982A55E33}" dt="2021-05-13T03:03:53.524" v="17135" actId="13822"/>
          <ac:spMkLst>
            <pc:docMk/>
            <pc:sldMk cId="3667556426" sldId="317"/>
            <ac:spMk id="50" creationId="{69CD9A87-FB1D-4EAF-8B39-92970CED434E}"/>
          </ac:spMkLst>
        </pc:spChg>
        <pc:grpChg chg="add mod">
          <ac:chgData name="Andrew Liao" userId="ab04f800a07082ab" providerId="LiveId" clId="{4EE55AED-8016-4B69-BF22-012982A55E33}" dt="2021-05-13T03:01:52.780" v="17111" actId="1076"/>
          <ac:grpSpMkLst>
            <pc:docMk/>
            <pc:sldMk cId="3667556426" sldId="317"/>
            <ac:grpSpMk id="17" creationId="{1E9F92F4-C608-4EA3-9E81-3EBDA8A25305}"/>
          </ac:grpSpMkLst>
        </pc:grpChg>
        <pc:grpChg chg="add mod">
          <ac:chgData name="Andrew Liao" userId="ab04f800a07082ab" providerId="LiveId" clId="{4EE55AED-8016-4B69-BF22-012982A55E33}" dt="2021-05-13T03:02:26.308" v="17116" actId="14100"/>
          <ac:grpSpMkLst>
            <pc:docMk/>
            <pc:sldMk cId="3667556426" sldId="317"/>
            <ac:grpSpMk id="18" creationId="{46E638DA-9C8A-4FE3-AFA2-55C12D9EE2BA}"/>
          </ac:grpSpMkLst>
        </pc:grpChg>
        <pc:grpChg chg="add mod">
          <ac:chgData name="Andrew Liao" userId="ab04f800a07082ab" providerId="LiveId" clId="{4EE55AED-8016-4B69-BF22-012982A55E33}" dt="2021-05-13T03:03:29.980" v="17128" actId="1076"/>
          <ac:grpSpMkLst>
            <pc:docMk/>
            <pc:sldMk cId="3667556426" sldId="317"/>
            <ac:grpSpMk id="38" creationId="{F9A3E968-E2C1-436C-87E6-A01465391012}"/>
          </ac:grpSpMkLst>
        </pc:grpChg>
        <pc:cxnChg chg="add mod">
          <ac:chgData name="Andrew Liao" userId="ab04f800a07082ab" providerId="LiveId" clId="{4EE55AED-8016-4B69-BF22-012982A55E33}" dt="2021-05-13T03:02:56.870" v="17123" actId="13822"/>
          <ac:cxnSpMkLst>
            <pc:docMk/>
            <pc:sldMk cId="3667556426" sldId="317"/>
            <ac:cxnSpMk id="10" creationId="{997AED67-CA53-4C06-8811-286C2E7A5595}"/>
          </ac:cxnSpMkLst>
        </pc:cxnChg>
        <pc:cxnChg chg="add mod">
          <ac:chgData name="Andrew Liao" userId="ab04f800a07082ab" providerId="LiveId" clId="{4EE55AED-8016-4B69-BF22-012982A55E33}" dt="2021-05-13T03:02:56.870" v="17123" actId="13822"/>
          <ac:cxnSpMkLst>
            <pc:docMk/>
            <pc:sldMk cId="3667556426" sldId="317"/>
            <ac:cxnSpMk id="11" creationId="{A42CA189-F026-44C2-BF0C-CAD7549488FF}"/>
          </ac:cxnSpMkLst>
        </pc:cxnChg>
        <pc:cxnChg chg="add mod">
          <ac:chgData name="Andrew Liao" userId="ab04f800a07082ab" providerId="LiveId" clId="{4EE55AED-8016-4B69-BF22-012982A55E33}" dt="2021-05-13T03:02:56.870" v="17123" actId="13822"/>
          <ac:cxnSpMkLst>
            <pc:docMk/>
            <pc:sldMk cId="3667556426" sldId="317"/>
            <ac:cxnSpMk id="12" creationId="{796E2BDB-2478-457C-A6DA-BD064426BF3C}"/>
          </ac:cxnSpMkLst>
        </pc:cxnChg>
        <pc:cxnChg chg="add mod">
          <ac:chgData name="Andrew Liao" userId="ab04f800a07082ab" providerId="LiveId" clId="{4EE55AED-8016-4B69-BF22-012982A55E33}" dt="2021-05-13T03:02:56.870" v="17123" actId="13822"/>
          <ac:cxnSpMkLst>
            <pc:docMk/>
            <pc:sldMk cId="3667556426" sldId="317"/>
            <ac:cxnSpMk id="13" creationId="{1F1668A6-6CA2-48E9-A3CF-3CB83CB431F4}"/>
          </ac:cxnSpMkLst>
        </pc:cxnChg>
        <pc:cxnChg chg="add mod">
          <ac:chgData name="Andrew Liao" userId="ab04f800a07082ab" providerId="LiveId" clId="{4EE55AED-8016-4B69-BF22-012982A55E33}" dt="2021-05-13T03:02:56.870" v="17123" actId="13822"/>
          <ac:cxnSpMkLst>
            <pc:docMk/>
            <pc:sldMk cId="3667556426" sldId="317"/>
            <ac:cxnSpMk id="14" creationId="{8D580AB8-2106-4D07-8B24-85D1CD50DAC7}"/>
          </ac:cxnSpMkLst>
        </pc:cxnChg>
        <pc:cxnChg chg="add mod">
          <ac:chgData name="Andrew Liao" userId="ab04f800a07082ab" providerId="LiveId" clId="{4EE55AED-8016-4B69-BF22-012982A55E33}" dt="2021-05-13T03:02:56.870" v="17123" actId="13822"/>
          <ac:cxnSpMkLst>
            <pc:docMk/>
            <pc:sldMk cId="3667556426" sldId="317"/>
            <ac:cxnSpMk id="16" creationId="{11C099A5-D740-44E0-A165-CEE15A158A60}"/>
          </ac:cxnSpMkLst>
        </pc:cxnChg>
        <pc:cxnChg chg="mod">
          <ac:chgData name="Andrew Liao" userId="ab04f800a07082ab" providerId="LiveId" clId="{4EE55AED-8016-4B69-BF22-012982A55E33}" dt="2021-05-13T03:03:01.337" v="17124" actId="13822"/>
          <ac:cxnSpMkLst>
            <pc:docMk/>
            <pc:sldMk cId="3667556426" sldId="317"/>
            <ac:cxnSpMk id="25" creationId="{69C05DA8-516E-4D93-9B1D-FE28EA252866}"/>
          </ac:cxnSpMkLst>
        </pc:cxnChg>
        <pc:cxnChg chg="mod">
          <ac:chgData name="Andrew Liao" userId="ab04f800a07082ab" providerId="LiveId" clId="{4EE55AED-8016-4B69-BF22-012982A55E33}" dt="2021-05-13T03:03:01.337" v="17124" actId="13822"/>
          <ac:cxnSpMkLst>
            <pc:docMk/>
            <pc:sldMk cId="3667556426" sldId="317"/>
            <ac:cxnSpMk id="26" creationId="{221BFE78-A384-4632-860B-10A20B688681}"/>
          </ac:cxnSpMkLst>
        </pc:cxnChg>
        <pc:cxnChg chg="mod">
          <ac:chgData name="Andrew Liao" userId="ab04f800a07082ab" providerId="LiveId" clId="{4EE55AED-8016-4B69-BF22-012982A55E33}" dt="2021-05-13T03:03:01.337" v="17124" actId="13822"/>
          <ac:cxnSpMkLst>
            <pc:docMk/>
            <pc:sldMk cId="3667556426" sldId="317"/>
            <ac:cxnSpMk id="27" creationId="{FA322B68-4647-4365-84C7-1CB8236CAE3F}"/>
          </ac:cxnSpMkLst>
        </pc:cxnChg>
        <pc:cxnChg chg="mod">
          <ac:chgData name="Andrew Liao" userId="ab04f800a07082ab" providerId="LiveId" clId="{4EE55AED-8016-4B69-BF22-012982A55E33}" dt="2021-05-13T03:03:01.337" v="17124" actId="13822"/>
          <ac:cxnSpMkLst>
            <pc:docMk/>
            <pc:sldMk cId="3667556426" sldId="317"/>
            <ac:cxnSpMk id="28" creationId="{0B684116-9CD0-44E5-BACF-E867E32FA782}"/>
          </ac:cxnSpMkLst>
        </pc:cxnChg>
        <pc:cxnChg chg="mod">
          <ac:chgData name="Andrew Liao" userId="ab04f800a07082ab" providerId="LiveId" clId="{4EE55AED-8016-4B69-BF22-012982A55E33}" dt="2021-05-13T03:03:01.337" v="17124" actId="13822"/>
          <ac:cxnSpMkLst>
            <pc:docMk/>
            <pc:sldMk cId="3667556426" sldId="317"/>
            <ac:cxnSpMk id="29" creationId="{6879CFC0-4E08-4E43-9EBB-2AD5FED2F483}"/>
          </ac:cxnSpMkLst>
        </pc:cxnChg>
        <pc:cxnChg chg="mod">
          <ac:chgData name="Andrew Liao" userId="ab04f800a07082ab" providerId="LiveId" clId="{4EE55AED-8016-4B69-BF22-012982A55E33}" dt="2021-05-13T03:03:01.337" v="17124" actId="13822"/>
          <ac:cxnSpMkLst>
            <pc:docMk/>
            <pc:sldMk cId="3667556426" sldId="317"/>
            <ac:cxnSpMk id="31" creationId="{D3A5876C-8393-46D3-B691-77AB836D0652}"/>
          </ac:cxnSpMkLst>
        </pc:cxnChg>
        <pc:cxnChg chg="mod">
          <ac:chgData name="Andrew Liao" userId="ab04f800a07082ab" providerId="LiveId" clId="{4EE55AED-8016-4B69-BF22-012982A55E33}" dt="2021-05-13T03:03:53.524" v="17135" actId="13822"/>
          <ac:cxnSpMkLst>
            <pc:docMk/>
            <pc:sldMk cId="3667556426" sldId="317"/>
            <ac:cxnSpMk id="45" creationId="{072549AC-262D-4623-86BE-4572AF649595}"/>
          </ac:cxnSpMkLst>
        </pc:cxnChg>
        <pc:cxnChg chg="mod">
          <ac:chgData name="Andrew Liao" userId="ab04f800a07082ab" providerId="LiveId" clId="{4EE55AED-8016-4B69-BF22-012982A55E33}" dt="2021-05-13T03:03:53.524" v="17135" actId="13822"/>
          <ac:cxnSpMkLst>
            <pc:docMk/>
            <pc:sldMk cId="3667556426" sldId="317"/>
            <ac:cxnSpMk id="46" creationId="{F6433172-9CF5-4F30-AF56-BBA51E5CF0D5}"/>
          </ac:cxnSpMkLst>
        </pc:cxnChg>
        <pc:cxnChg chg="mod">
          <ac:chgData name="Andrew Liao" userId="ab04f800a07082ab" providerId="LiveId" clId="{4EE55AED-8016-4B69-BF22-012982A55E33}" dt="2021-05-13T03:03:53.524" v="17135" actId="13822"/>
          <ac:cxnSpMkLst>
            <pc:docMk/>
            <pc:sldMk cId="3667556426" sldId="317"/>
            <ac:cxnSpMk id="47" creationId="{32DF8E79-0A9E-4503-A9E1-6A8F6405E26A}"/>
          </ac:cxnSpMkLst>
        </pc:cxnChg>
        <pc:cxnChg chg="mod">
          <ac:chgData name="Andrew Liao" userId="ab04f800a07082ab" providerId="LiveId" clId="{4EE55AED-8016-4B69-BF22-012982A55E33}" dt="2021-05-13T03:03:53.524" v="17135" actId="13822"/>
          <ac:cxnSpMkLst>
            <pc:docMk/>
            <pc:sldMk cId="3667556426" sldId="317"/>
            <ac:cxnSpMk id="48" creationId="{C920E5B2-686A-4062-AC98-5671D9C15609}"/>
          </ac:cxnSpMkLst>
        </pc:cxnChg>
        <pc:cxnChg chg="mod">
          <ac:chgData name="Andrew Liao" userId="ab04f800a07082ab" providerId="LiveId" clId="{4EE55AED-8016-4B69-BF22-012982A55E33}" dt="2021-05-13T03:03:53.524" v="17135" actId="13822"/>
          <ac:cxnSpMkLst>
            <pc:docMk/>
            <pc:sldMk cId="3667556426" sldId="317"/>
            <ac:cxnSpMk id="49" creationId="{9D2C6D33-F4B5-4258-B0FE-F086AA82FDBB}"/>
          </ac:cxnSpMkLst>
        </pc:cxnChg>
        <pc:cxnChg chg="mod">
          <ac:chgData name="Andrew Liao" userId="ab04f800a07082ab" providerId="LiveId" clId="{4EE55AED-8016-4B69-BF22-012982A55E33}" dt="2021-05-13T03:03:53.524" v="17135" actId="13822"/>
          <ac:cxnSpMkLst>
            <pc:docMk/>
            <pc:sldMk cId="3667556426" sldId="317"/>
            <ac:cxnSpMk id="51" creationId="{F78163E5-9A98-4337-B3BE-D12CC5D1D4DF}"/>
          </ac:cxnSpMkLst>
        </pc:cxnChg>
      </pc:sldChg>
      <pc:sldChg chg="addSp delSp modSp new mod">
        <pc:chgData name="Andrew Liao" userId="ab04f800a07082ab" providerId="LiveId" clId="{4EE55AED-8016-4B69-BF22-012982A55E33}" dt="2021-05-13T03:06:54.603" v="17223" actId="1076"/>
        <pc:sldMkLst>
          <pc:docMk/>
          <pc:sldMk cId="2102273851" sldId="318"/>
        </pc:sldMkLst>
        <pc:spChg chg="mod">
          <ac:chgData name="Andrew Liao" userId="ab04f800a07082ab" providerId="LiveId" clId="{4EE55AED-8016-4B69-BF22-012982A55E33}" dt="2021-05-13T03:04:25.239" v="17153" actId="20577"/>
          <ac:spMkLst>
            <pc:docMk/>
            <pc:sldMk cId="2102273851" sldId="318"/>
            <ac:spMk id="2" creationId="{70D6B357-6676-493A-AEB2-E788D311539A}"/>
          </ac:spMkLst>
        </pc:spChg>
        <pc:spChg chg="del">
          <ac:chgData name="Andrew Liao" userId="ab04f800a07082ab" providerId="LiveId" clId="{4EE55AED-8016-4B69-BF22-012982A55E33}" dt="2021-05-13T03:05:12.124" v="17158" actId="478"/>
          <ac:spMkLst>
            <pc:docMk/>
            <pc:sldMk cId="2102273851" sldId="318"/>
            <ac:spMk id="3" creationId="{35B792FD-2BF1-472E-8F64-C774C0232DD4}"/>
          </ac:spMkLst>
        </pc:spChg>
        <pc:spChg chg="add del mod">
          <ac:chgData name="Andrew Liao" userId="ab04f800a07082ab" providerId="LiveId" clId="{4EE55AED-8016-4B69-BF22-012982A55E33}" dt="2021-05-13T03:04:49.568" v="17155"/>
          <ac:spMkLst>
            <pc:docMk/>
            <pc:sldMk cId="2102273851" sldId="318"/>
            <ac:spMk id="5" creationId="{FD4BE6E5-9BC6-47AF-8E28-3C638A6B73D7}"/>
          </ac:spMkLst>
        </pc:spChg>
        <pc:spChg chg="add del mod">
          <ac:chgData name="Andrew Liao" userId="ab04f800a07082ab" providerId="LiveId" clId="{4EE55AED-8016-4B69-BF22-012982A55E33}" dt="2021-05-13T03:04:49.568" v="17155"/>
          <ac:spMkLst>
            <pc:docMk/>
            <pc:sldMk cId="2102273851" sldId="318"/>
            <ac:spMk id="6" creationId="{B4B2633D-591B-4B4A-AA1A-7F2187A75A7E}"/>
          </ac:spMkLst>
        </pc:spChg>
        <pc:spChg chg="add del mod">
          <ac:chgData name="Andrew Liao" userId="ab04f800a07082ab" providerId="LiveId" clId="{4EE55AED-8016-4B69-BF22-012982A55E33}" dt="2021-05-13T03:04:49.568" v="17155"/>
          <ac:spMkLst>
            <pc:docMk/>
            <pc:sldMk cId="2102273851" sldId="318"/>
            <ac:spMk id="8" creationId="{1D9F960D-6735-4EC2-A985-1F17A547CD34}"/>
          </ac:spMkLst>
        </pc:spChg>
        <pc:spChg chg="add mod">
          <ac:chgData name="Andrew Liao" userId="ab04f800a07082ab" providerId="LiveId" clId="{4EE55AED-8016-4B69-BF22-012982A55E33}" dt="2021-05-13T03:05:31.403" v="17172" actId="1076"/>
          <ac:spMkLst>
            <pc:docMk/>
            <pc:sldMk cId="2102273851" sldId="318"/>
            <ac:spMk id="11" creationId="{5C7CCB34-D52C-4090-808C-7D33E74D149E}"/>
          </ac:spMkLst>
        </pc:spChg>
        <pc:spChg chg="add mod">
          <ac:chgData name="Andrew Liao" userId="ab04f800a07082ab" providerId="LiveId" clId="{4EE55AED-8016-4B69-BF22-012982A55E33}" dt="2021-05-13T03:06:07.747" v="17186" actId="1076"/>
          <ac:spMkLst>
            <pc:docMk/>
            <pc:sldMk cId="2102273851" sldId="318"/>
            <ac:spMk id="12" creationId="{9550EA0B-538E-4362-A03E-A6E8A0D1E08A}"/>
          </ac:spMkLst>
        </pc:spChg>
        <pc:spChg chg="add mod">
          <ac:chgData name="Andrew Liao" userId="ab04f800a07082ab" providerId="LiveId" clId="{4EE55AED-8016-4B69-BF22-012982A55E33}" dt="2021-05-13T03:06:54.603" v="17223" actId="1076"/>
          <ac:spMkLst>
            <pc:docMk/>
            <pc:sldMk cId="2102273851" sldId="318"/>
            <ac:spMk id="16" creationId="{2EFA5446-254E-4500-A643-428386A66A3C}"/>
          </ac:spMkLst>
        </pc:spChg>
        <pc:graphicFrameChg chg="add del mod">
          <ac:chgData name="Andrew Liao" userId="ab04f800a07082ab" providerId="LiveId" clId="{4EE55AED-8016-4B69-BF22-012982A55E33}" dt="2021-05-13T03:04:49.568" v="17155"/>
          <ac:graphicFrameMkLst>
            <pc:docMk/>
            <pc:sldMk cId="2102273851" sldId="318"/>
            <ac:graphicFrameMk id="4" creationId="{4C4D1C78-CEDD-4FA8-BAAE-AA0983150A3F}"/>
          </ac:graphicFrameMkLst>
        </pc:graphicFrameChg>
        <pc:graphicFrameChg chg="add mod modGraphic">
          <ac:chgData name="Andrew Liao" userId="ab04f800a07082ab" providerId="LiveId" clId="{4EE55AED-8016-4B69-BF22-012982A55E33}" dt="2021-05-13T03:05:06.129" v="17157" actId="14100"/>
          <ac:graphicFrameMkLst>
            <pc:docMk/>
            <pc:sldMk cId="2102273851" sldId="318"/>
            <ac:graphicFrameMk id="9" creationId="{737C5418-A075-4B1E-B48A-5888E761B399}"/>
          </ac:graphicFrameMkLst>
        </pc:graphicFrameChg>
        <pc:graphicFrameChg chg="add mod modGraphic">
          <ac:chgData name="Andrew Liao" userId="ab04f800a07082ab" providerId="LiveId" clId="{4EE55AED-8016-4B69-BF22-012982A55E33}" dt="2021-05-13T03:06:04.955" v="17185" actId="1076"/>
          <ac:graphicFrameMkLst>
            <pc:docMk/>
            <pc:sldMk cId="2102273851" sldId="318"/>
            <ac:graphicFrameMk id="10" creationId="{6D02C9E1-8C95-43BE-9F79-82E05A44F976}"/>
          </ac:graphicFrameMkLst>
        </pc:graphicFrameChg>
        <pc:cxnChg chg="add del mod">
          <ac:chgData name="Andrew Liao" userId="ab04f800a07082ab" providerId="LiveId" clId="{4EE55AED-8016-4B69-BF22-012982A55E33}" dt="2021-05-13T03:04:49.568" v="17155"/>
          <ac:cxnSpMkLst>
            <pc:docMk/>
            <pc:sldMk cId="2102273851" sldId="318"/>
            <ac:cxnSpMk id="7" creationId="{62390DD2-9EE2-4342-92E3-57C3C8B12B20}"/>
          </ac:cxnSpMkLst>
        </pc:cxnChg>
        <pc:cxnChg chg="add mod">
          <ac:chgData name="Andrew Liao" userId="ab04f800a07082ab" providerId="LiveId" clId="{4EE55AED-8016-4B69-BF22-012982A55E33}" dt="2021-05-13T03:06:10.739" v="17187" actId="14100"/>
          <ac:cxnSpMkLst>
            <pc:docMk/>
            <pc:sldMk cId="2102273851" sldId="318"/>
            <ac:cxnSpMk id="14" creationId="{1C9B14C3-630E-4861-9E34-30944ADD39C8}"/>
          </ac:cxnSpMkLst>
        </pc:cxnChg>
      </pc:sldChg>
      <pc:sldChg chg="addSp delSp modSp new mod">
        <pc:chgData name="Andrew Liao" userId="ab04f800a07082ab" providerId="LiveId" clId="{4EE55AED-8016-4B69-BF22-012982A55E33}" dt="2021-05-13T03:11:45.591" v="17336" actId="14100"/>
        <pc:sldMkLst>
          <pc:docMk/>
          <pc:sldMk cId="3323173423" sldId="319"/>
        </pc:sldMkLst>
        <pc:spChg chg="mod">
          <ac:chgData name="Andrew Liao" userId="ab04f800a07082ab" providerId="LiveId" clId="{4EE55AED-8016-4B69-BF22-012982A55E33}" dt="2021-05-13T03:07:26.311" v="17235" actId="20577"/>
          <ac:spMkLst>
            <pc:docMk/>
            <pc:sldMk cId="3323173423" sldId="319"/>
            <ac:spMk id="2" creationId="{1BEA0692-9A8E-4B40-B6FF-2F40B3F7665B}"/>
          </ac:spMkLst>
        </pc:spChg>
        <pc:spChg chg="del">
          <ac:chgData name="Andrew Liao" userId="ab04f800a07082ab" providerId="LiveId" clId="{4EE55AED-8016-4B69-BF22-012982A55E33}" dt="2021-05-13T03:07:50.713" v="17236" actId="478"/>
          <ac:spMkLst>
            <pc:docMk/>
            <pc:sldMk cId="3323173423" sldId="319"/>
            <ac:spMk id="3" creationId="{D7B2721D-E6D3-4A60-9A49-FBC12BA621B3}"/>
          </ac:spMkLst>
        </pc:spChg>
        <pc:spChg chg="add mod">
          <ac:chgData name="Andrew Liao" userId="ab04f800a07082ab" providerId="LiveId" clId="{4EE55AED-8016-4B69-BF22-012982A55E33}" dt="2021-05-13T03:07:54.852" v="17238" actId="1076"/>
          <ac:spMkLst>
            <pc:docMk/>
            <pc:sldMk cId="3323173423" sldId="319"/>
            <ac:spMk id="5" creationId="{6927A148-D64B-40B8-9943-CA328DA168E4}"/>
          </ac:spMkLst>
        </pc:spChg>
        <pc:spChg chg="add mod">
          <ac:chgData name="Andrew Liao" userId="ab04f800a07082ab" providerId="LiveId" clId="{4EE55AED-8016-4B69-BF22-012982A55E33}" dt="2021-05-13T03:08:40.460" v="17255" actId="14100"/>
          <ac:spMkLst>
            <pc:docMk/>
            <pc:sldMk cId="3323173423" sldId="319"/>
            <ac:spMk id="7" creationId="{1DD4136C-93F1-413A-9365-47046E0C3531}"/>
          </ac:spMkLst>
        </pc:spChg>
        <pc:spChg chg="add mod">
          <ac:chgData name="Andrew Liao" userId="ab04f800a07082ab" providerId="LiveId" clId="{4EE55AED-8016-4B69-BF22-012982A55E33}" dt="2021-05-13T03:10:49.683" v="17317" actId="1076"/>
          <ac:spMkLst>
            <pc:docMk/>
            <pc:sldMk cId="3323173423" sldId="319"/>
            <ac:spMk id="8" creationId="{6F439582-A5F8-40FB-B727-04179FDBEA02}"/>
          </ac:spMkLst>
        </pc:spChg>
        <pc:graphicFrameChg chg="add mod modGraphic">
          <ac:chgData name="Andrew Liao" userId="ab04f800a07082ab" providerId="LiveId" clId="{4EE55AED-8016-4B69-BF22-012982A55E33}" dt="2021-05-13T03:11:45.591" v="17336" actId="14100"/>
          <ac:graphicFrameMkLst>
            <pc:docMk/>
            <pc:sldMk cId="3323173423" sldId="319"/>
            <ac:graphicFrameMk id="4" creationId="{1640AC33-F1A6-4D9F-BB22-E5CA373762E9}"/>
          </ac:graphicFrameMkLst>
        </pc:graphicFrameChg>
        <pc:graphicFrameChg chg="add mod modGraphic">
          <ac:chgData name="Andrew Liao" userId="ab04f800a07082ab" providerId="LiveId" clId="{4EE55AED-8016-4B69-BF22-012982A55E33}" dt="2021-05-13T03:08:01.108" v="17240" actId="14100"/>
          <ac:graphicFrameMkLst>
            <pc:docMk/>
            <pc:sldMk cId="3323173423" sldId="319"/>
            <ac:graphicFrameMk id="6" creationId="{FD8857CF-6F78-4B8E-BB9F-6E7DE40D020A}"/>
          </ac:graphicFrameMkLst>
        </pc:graphicFrameChg>
        <pc:cxnChg chg="add mod">
          <ac:chgData name="Andrew Liao" userId="ab04f800a07082ab" providerId="LiveId" clId="{4EE55AED-8016-4B69-BF22-012982A55E33}" dt="2021-05-13T03:10:12.880" v="17310" actId="13822"/>
          <ac:cxnSpMkLst>
            <pc:docMk/>
            <pc:sldMk cId="3323173423" sldId="319"/>
            <ac:cxnSpMk id="10" creationId="{BE39D032-3299-47A5-ABC0-A3FB810E371A}"/>
          </ac:cxnSpMkLst>
        </pc:cxnChg>
        <pc:cxnChg chg="add del mod">
          <ac:chgData name="Andrew Liao" userId="ab04f800a07082ab" providerId="LiveId" clId="{4EE55AED-8016-4B69-BF22-012982A55E33}" dt="2021-05-13T03:10:22.977" v="17313" actId="478"/>
          <ac:cxnSpMkLst>
            <pc:docMk/>
            <pc:sldMk cId="3323173423" sldId="319"/>
            <ac:cxnSpMk id="12" creationId="{2B0D44BB-6B9D-4525-964B-699F5CC3CE3B}"/>
          </ac:cxnSpMkLst>
        </pc:cxnChg>
        <pc:cxnChg chg="add mod">
          <ac:chgData name="Andrew Liao" userId="ab04f800a07082ab" providerId="LiveId" clId="{4EE55AED-8016-4B69-BF22-012982A55E33}" dt="2021-05-13T03:10:36.565" v="17315" actId="13822"/>
          <ac:cxnSpMkLst>
            <pc:docMk/>
            <pc:sldMk cId="3323173423" sldId="319"/>
            <ac:cxnSpMk id="15" creationId="{1F5972E2-99E8-4491-A68E-A0BB0331794B}"/>
          </ac:cxnSpMkLst>
        </pc:cxnChg>
      </pc:sldChg>
      <pc:sldChg chg="addSp delSp modSp new mod">
        <pc:chgData name="Andrew Liao" userId="ab04f800a07082ab" providerId="LiveId" clId="{4EE55AED-8016-4B69-BF22-012982A55E33}" dt="2021-05-13T03:15:46.178" v="17435" actId="13822"/>
        <pc:sldMkLst>
          <pc:docMk/>
          <pc:sldMk cId="3121697309" sldId="320"/>
        </pc:sldMkLst>
        <pc:spChg chg="mod">
          <ac:chgData name="Andrew Liao" userId="ab04f800a07082ab" providerId="LiveId" clId="{4EE55AED-8016-4B69-BF22-012982A55E33}" dt="2021-05-13T03:11:23.198" v="17332" actId="20577"/>
          <ac:spMkLst>
            <pc:docMk/>
            <pc:sldMk cId="3121697309" sldId="320"/>
            <ac:spMk id="2" creationId="{025BA228-9027-44AF-8ECC-C40B35269C66}"/>
          </ac:spMkLst>
        </pc:spChg>
        <pc:spChg chg="del">
          <ac:chgData name="Andrew Liao" userId="ab04f800a07082ab" providerId="LiveId" clId="{4EE55AED-8016-4B69-BF22-012982A55E33}" dt="2021-05-13T03:11:25.907" v="17333" actId="478"/>
          <ac:spMkLst>
            <pc:docMk/>
            <pc:sldMk cId="3121697309" sldId="320"/>
            <ac:spMk id="3" creationId="{CE879140-3AE7-49B0-B6E0-1128B2AACDB7}"/>
          </ac:spMkLst>
        </pc:spChg>
        <pc:spChg chg="add mod">
          <ac:chgData name="Andrew Liao" userId="ab04f800a07082ab" providerId="LiveId" clId="{4EE55AED-8016-4B69-BF22-012982A55E33}" dt="2021-05-13T03:12:05.947" v="17339" actId="1076"/>
          <ac:spMkLst>
            <pc:docMk/>
            <pc:sldMk cId="3121697309" sldId="320"/>
            <ac:spMk id="7" creationId="{0C991811-3E71-46A8-A194-6DB32EE66AC1}"/>
          </ac:spMkLst>
        </pc:spChg>
        <pc:spChg chg="add mod">
          <ac:chgData name="Andrew Liao" userId="ab04f800a07082ab" providerId="LiveId" clId="{4EE55AED-8016-4B69-BF22-012982A55E33}" dt="2021-05-13T03:12:21.267" v="17342" actId="571"/>
          <ac:spMkLst>
            <pc:docMk/>
            <pc:sldMk cId="3121697309" sldId="320"/>
            <ac:spMk id="9" creationId="{3F654CDA-4A96-47EF-B67F-D4BECEF005C3}"/>
          </ac:spMkLst>
        </pc:spChg>
        <pc:graphicFrameChg chg="add mod modGraphic">
          <ac:chgData name="Andrew Liao" userId="ab04f800a07082ab" providerId="LiveId" clId="{4EE55AED-8016-4B69-BF22-012982A55E33}" dt="2021-05-13T03:12:49.471" v="17366"/>
          <ac:graphicFrameMkLst>
            <pc:docMk/>
            <pc:sldMk cId="3121697309" sldId="320"/>
            <ac:graphicFrameMk id="4" creationId="{9A5E5E3C-0FD4-4AD6-8C1F-86FBE9E1DB6B}"/>
          </ac:graphicFrameMkLst>
        </pc:graphicFrameChg>
        <pc:graphicFrameChg chg="add del mod">
          <ac:chgData name="Andrew Liao" userId="ab04f800a07082ab" providerId="LiveId" clId="{4EE55AED-8016-4B69-BF22-012982A55E33}" dt="2021-05-13T03:12:10.097" v="17340" actId="478"/>
          <ac:graphicFrameMkLst>
            <pc:docMk/>
            <pc:sldMk cId="3121697309" sldId="320"/>
            <ac:graphicFrameMk id="5" creationId="{9E39F2FC-95B6-4E75-A9AA-86BCFC10C158}"/>
          </ac:graphicFrameMkLst>
        </pc:graphicFrameChg>
        <pc:graphicFrameChg chg="add mod modGraphic">
          <ac:chgData name="Andrew Liao" userId="ab04f800a07082ab" providerId="LiveId" clId="{4EE55AED-8016-4B69-BF22-012982A55E33}" dt="2021-05-13T03:13:54.645" v="17423" actId="20577"/>
          <ac:graphicFrameMkLst>
            <pc:docMk/>
            <pc:sldMk cId="3121697309" sldId="320"/>
            <ac:graphicFrameMk id="6" creationId="{290202DC-4457-4550-B21A-CAE995E4B87A}"/>
          </ac:graphicFrameMkLst>
        </pc:graphicFrameChg>
        <pc:graphicFrameChg chg="add mod modGraphic">
          <ac:chgData name="Andrew Liao" userId="ab04f800a07082ab" providerId="LiveId" clId="{4EE55AED-8016-4B69-BF22-012982A55E33}" dt="2021-05-13T03:13:21.456" v="17390" actId="14734"/>
          <ac:graphicFrameMkLst>
            <pc:docMk/>
            <pc:sldMk cId="3121697309" sldId="320"/>
            <ac:graphicFrameMk id="8" creationId="{7D03BAB2-6673-441A-9A1A-2D3FD7AE0030}"/>
          </ac:graphicFrameMkLst>
        </pc:graphicFrameChg>
        <pc:cxnChg chg="add mod">
          <ac:chgData name="Andrew Liao" userId="ab04f800a07082ab" providerId="LiveId" clId="{4EE55AED-8016-4B69-BF22-012982A55E33}" dt="2021-05-13T03:15:36.063" v="17434" actId="13822"/>
          <ac:cxnSpMkLst>
            <pc:docMk/>
            <pc:sldMk cId="3121697309" sldId="320"/>
            <ac:cxnSpMk id="11" creationId="{F8C85DDF-A8B1-410E-BDFC-7178EC6D15FD}"/>
          </ac:cxnSpMkLst>
        </pc:cxnChg>
        <pc:cxnChg chg="add mod">
          <ac:chgData name="Andrew Liao" userId="ab04f800a07082ab" providerId="LiveId" clId="{4EE55AED-8016-4B69-BF22-012982A55E33}" dt="2021-05-13T03:15:36.063" v="17434" actId="13822"/>
          <ac:cxnSpMkLst>
            <pc:docMk/>
            <pc:sldMk cId="3121697309" sldId="320"/>
            <ac:cxnSpMk id="16" creationId="{EFE7B217-57BB-4779-A6AB-AAE603DA5E0D}"/>
          </ac:cxnSpMkLst>
        </pc:cxnChg>
        <pc:cxnChg chg="add mod">
          <ac:chgData name="Andrew Liao" userId="ab04f800a07082ab" providerId="LiveId" clId="{4EE55AED-8016-4B69-BF22-012982A55E33}" dt="2021-05-13T03:15:46.178" v="17435" actId="13822"/>
          <ac:cxnSpMkLst>
            <pc:docMk/>
            <pc:sldMk cId="3121697309" sldId="320"/>
            <ac:cxnSpMk id="20" creationId="{CEF3F7B6-51B3-4F42-B6FB-2E8096F04C6C}"/>
          </ac:cxnSpMkLst>
        </pc:cxnChg>
        <pc:cxnChg chg="add mod">
          <ac:chgData name="Andrew Liao" userId="ab04f800a07082ab" providerId="LiveId" clId="{4EE55AED-8016-4B69-BF22-012982A55E33}" dt="2021-05-13T03:15:46.178" v="17435" actId="13822"/>
          <ac:cxnSpMkLst>
            <pc:docMk/>
            <pc:sldMk cId="3121697309" sldId="320"/>
            <ac:cxnSpMk id="23" creationId="{7D277CBF-BACB-4FD3-998A-17D3BD0F34C9}"/>
          </ac:cxnSpMkLst>
        </pc:cxnChg>
      </pc:sldChg>
      <pc:sldChg chg="addSp delSp modSp add mod">
        <pc:chgData name="Andrew Liao" userId="ab04f800a07082ab" providerId="LiveId" clId="{4EE55AED-8016-4B69-BF22-012982A55E33}" dt="2021-05-13T03:53:08.254" v="17466" actId="1076"/>
        <pc:sldMkLst>
          <pc:docMk/>
          <pc:sldMk cId="3291830588" sldId="321"/>
        </pc:sldMkLst>
        <pc:spChg chg="mod">
          <ac:chgData name="Andrew Liao" userId="ab04f800a07082ab" providerId="LiveId" clId="{4EE55AED-8016-4B69-BF22-012982A55E33}" dt="2021-05-13T03:16:11.726" v="17445" actId="20577"/>
          <ac:spMkLst>
            <pc:docMk/>
            <pc:sldMk cId="3291830588" sldId="321"/>
            <ac:spMk id="2" creationId="{70D6B357-6676-493A-AEB2-E788D311539A}"/>
          </ac:spMkLst>
        </pc:spChg>
        <pc:spChg chg="add">
          <ac:chgData name="Andrew Liao" userId="ab04f800a07082ab" providerId="LiveId" clId="{4EE55AED-8016-4B69-BF22-012982A55E33}" dt="2021-05-13T03:52:07.185" v="17453" actId="11529"/>
          <ac:spMkLst>
            <pc:docMk/>
            <pc:sldMk cId="3291830588" sldId="321"/>
            <ac:spMk id="7" creationId="{55C6A068-7307-47CA-9564-4C6561F025C7}"/>
          </ac:spMkLst>
        </pc:spChg>
        <pc:spChg chg="add mod">
          <ac:chgData name="Andrew Liao" userId="ab04f800a07082ab" providerId="LiveId" clId="{4EE55AED-8016-4B69-BF22-012982A55E33}" dt="2021-05-13T03:53:08.254" v="17466" actId="1076"/>
          <ac:spMkLst>
            <pc:docMk/>
            <pc:sldMk cId="3291830588" sldId="321"/>
            <ac:spMk id="8" creationId="{DE420501-7F96-47F8-BB6E-2C477E077D3B}"/>
          </ac:spMkLst>
        </pc:spChg>
        <pc:spChg chg="del">
          <ac:chgData name="Andrew Liao" userId="ab04f800a07082ab" providerId="LiveId" clId="{4EE55AED-8016-4B69-BF22-012982A55E33}" dt="2021-05-13T03:16:28.633" v="17446" actId="478"/>
          <ac:spMkLst>
            <pc:docMk/>
            <pc:sldMk cId="3291830588" sldId="321"/>
            <ac:spMk id="12" creationId="{9550EA0B-538E-4362-A03E-A6E8A0D1E08A}"/>
          </ac:spMkLst>
        </pc:spChg>
        <pc:spChg chg="add del mod">
          <ac:chgData name="Andrew Liao" userId="ab04f800a07082ab" providerId="LiveId" clId="{4EE55AED-8016-4B69-BF22-012982A55E33}" dt="2021-05-13T03:52:49.255" v="17463" actId="478"/>
          <ac:spMkLst>
            <pc:docMk/>
            <pc:sldMk cId="3291830588" sldId="321"/>
            <ac:spMk id="15" creationId="{08231E4F-728A-4B1F-BD9E-5E50CDD7B3CC}"/>
          </ac:spMkLst>
        </pc:spChg>
        <pc:spChg chg="del">
          <ac:chgData name="Andrew Liao" userId="ab04f800a07082ab" providerId="LiveId" clId="{4EE55AED-8016-4B69-BF22-012982A55E33}" dt="2021-05-13T03:16:28.633" v="17446" actId="478"/>
          <ac:spMkLst>
            <pc:docMk/>
            <pc:sldMk cId="3291830588" sldId="321"/>
            <ac:spMk id="16" creationId="{2EFA5446-254E-4500-A643-428386A66A3C}"/>
          </ac:spMkLst>
        </pc:spChg>
        <pc:graphicFrameChg chg="del">
          <ac:chgData name="Andrew Liao" userId="ab04f800a07082ab" providerId="LiveId" clId="{4EE55AED-8016-4B69-BF22-012982A55E33}" dt="2021-05-13T03:16:28.633" v="17446" actId="478"/>
          <ac:graphicFrameMkLst>
            <pc:docMk/>
            <pc:sldMk cId="3291830588" sldId="321"/>
            <ac:graphicFrameMk id="9" creationId="{737C5418-A075-4B1E-B48A-5888E761B399}"/>
          </ac:graphicFrameMkLst>
        </pc:graphicFrameChg>
        <pc:graphicFrameChg chg="del">
          <ac:chgData name="Andrew Liao" userId="ab04f800a07082ab" providerId="LiveId" clId="{4EE55AED-8016-4B69-BF22-012982A55E33}" dt="2021-05-13T03:16:28.633" v="17446" actId="478"/>
          <ac:graphicFrameMkLst>
            <pc:docMk/>
            <pc:sldMk cId="3291830588" sldId="321"/>
            <ac:graphicFrameMk id="10" creationId="{6D02C9E1-8C95-43BE-9F79-82E05A44F976}"/>
          </ac:graphicFrameMkLst>
        </pc:graphicFrameChg>
        <pc:graphicFrameChg chg="add mod modGraphic">
          <ac:chgData name="Andrew Liao" userId="ab04f800a07082ab" providerId="LiveId" clId="{4EE55AED-8016-4B69-BF22-012982A55E33}" dt="2021-05-13T03:52:37.060" v="17458" actId="14734"/>
          <ac:graphicFrameMkLst>
            <pc:docMk/>
            <pc:sldMk cId="3291830588" sldId="321"/>
            <ac:graphicFrameMk id="13" creationId="{012FA09A-EB89-45D1-9D75-200568A7F132}"/>
          </ac:graphicFrameMkLst>
        </pc:graphicFrameChg>
        <pc:cxnChg chg="add del">
          <ac:chgData name="Andrew Liao" userId="ab04f800a07082ab" providerId="LiveId" clId="{4EE55AED-8016-4B69-BF22-012982A55E33}" dt="2021-05-13T03:51:47.094" v="17450" actId="11529"/>
          <ac:cxnSpMkLst>
            <pc:docMk/>
            <pc:sldMk cId="3291830588" sldId="321"/>
            <ac:cxnSpMk id="4" creationId="{BD09B983-9A5F-4773-87DA-73CCB90F9638}"/>
          </ac:cxnSpMkLst>
        </pc:cxnChg>
        <pc:cxnChg chg="add del">
          <ac:chgData name="Andrew Liao" userId="ab04f800a07082ab" providerId="LiveId" clId="{4EE55AED-8016-4B69-BF22-012982A55E33}" dt="2021-05-13T03:51:59.786" v="17452" actId="11529"/>
          <ac:cxnSpMkLst>
            <pc:docMk/>
            <pc:sldMk cId="3291830588" sldId="321"/>
            <ac:cxnSpMk id="6" creationId="{94337522-064C-4A92-A5CF-380A644F802C}"/>
          </ac:cxnSpMkLst>
        </pc:cxnChg>
        <pc:cxnChg chg="del">
          <ac:chgData name="Andrew Liao" userId="ab04f800a07082ab" providerId="LiveId" clId="{4EE55AED-8016-4B69-BF22-012982A55E33}" dt="2021-05-13T03:16:28.633" v="17446" actId="478"/>
          <ac:cxnSpMkLst>
            <pc:docMk/>
            <pc:sldMk cId="3291830588" sldId="321"/>
            <ac:cxnSpMk id="14" creationId="{1C9B14C3-630E-4861-9E34-30944ADD39C8}"/>
          </ac:cxnSpMkLst>
        </pc:cxnChg>
      </pc:sldChg>
      <pc:sldChg chg="addSp delSp modSp new mod">
        <pc:chgData name="Andrew Liao" userId="ab04f800a07082ab" providerId="LiveId" clId="{4EE55AED-8016-4B69-BF22-012982A55E33}" dt="2021-05-13T04:32:11.188" v="18814" actId="20577"/>
        <pc:sldMkLst>
          <pc:docMk/>
          <pc:sldMk cId="1326569279" sldId="322"/>
        </pc:sldMkLst>
        <pc:spChg chg="mod">
          <ac:chgData name="Andrew Liao" userId="ab04f800a07082ab" providerId="LiveId" clId="{4EE55AED-8016-4B69-BF22-012982A55E33}" dt="2021-05-13T03:55:14.937" v="17510" actId="20577"/>
          <ac:spMkLst>
            <pc:docMk/>
            <pc:sldMk cId="1326569279" sldId="322"/>
            <ac:spMk id="2" creationId="{30D505F6-5539-4370-8368-F24168BD8EA8}"/>
          </ac:spMkLst>
        </pc:spChg>
        <pc:spChg chg="del">
          <ac:chgData name="Andrew Liao" userId="ab04f800a07082ab" providerId="LiveId" clId="{4EE55AED-8016-4B69-BF22-012982A55E33}" dt="2021-05-13T03:55:22.664" v="17511" actId="1032"/>
          <ac:spMkLst>
            <pc:docMk/>
            <pc:sldMk cId="1326569279" sldId="322"/>
            <ac:spMk id="3" creationId="{EF563DC8-CA9C-4445-869F-C289F8D9D75A}"/>
          </ac:spMkLst>
        </pc:spChg>
        <pc:spChg chg="add del mod">
          <ac:chgData name="Andrew Liao" userId="ab04f800a07082ab" providerId="LiveId" clId="{4EE55AED-8016-4B69-BF22-012982A55E33}" dt="2021-05-13T03:57:09.364" v="17534" actId="1032"/>
          <ac:spMkLst>
            <pc:docMk/>
            <pc:sldMk cId="1326569279" sldId="322"/>
            <ac:spMk id="6" creationId="{0D97D018-9071-4EF6-8CBA-D24835286309}"/>
          </ac:spMkLst>
        </pc:spChg>
        <pc:spChg chg="add mod">
          <ac:chgData name="Andrew Liao" userId="ab04f800a07082ab" providerId="LiveId" clId="{4EE55AED-8016-4B69-BF22-012982A55E33}" dt="2021-05-13T04:31:01.026" v="18755" actId="1076"/>
          <ac:spMkLst>
            <pc:docMk/>
            <pc:sldMk cId="1326569279" sldId="322"/>
            <ac:spMk id="8" creationId="{717B00FF-1C4C-434A-BA39-B184A2666157}"/>
          </ac:spMkLst>
        </pc:spChg>
        <pc:spChg chg="add mod">
          <ac:chgData name="Andrew Liao" userId="ab04f800a07082ab" providerId="LiveId" clId="{4EE55AED-8016-4B69-BF22-012982A55E33}" dt="2021-05-13T04:31:01.026" v="18755" actId="1076"/>
          <ac:spMkLst>
            <pc:docMk/>
            <pc:sldMk cId="1326569279" sldId="322"/>
            <ac:spMk id="9" creationId="{22B47234-EDFB-4E0E-83AD-41AF4630DDE6}"/>
          </ac:spMkLst>
        </pc:spChg>
        <pc:spChg chg="add del mod">
          <ac:chgData name="Andrew Liao" userId="ab04f800a07082ab" providerId="LiveId" clId="{4EE55AED-8016-4B69-BF22-012982A55E33}" dt="2021-05-13T04:11:11.814" v="17991" actId="478"/>
          <ac:spMkLst>
            <pc:docMk/>
            <pc:sldMk cId="1326569279" sldId="322"/>
            <ac:spMk id="10" creationId="{BE6C496B-1F74-469C-8213-1AB249F0B01E}"/>
          </ac:spMkLst>
        </pc:spChg>
        <pc:spChg chg="add del mod">
          <ac:chgData name="Andrew Liao" userId="ab04f800a07082ab" providerId="LiveId" clId="{4EE55AED-8016-4B69-BF22-012982A55E33}" dt="2021-05-13T04:11:11.814" v="17991" actId="478"/>
          <ac:spMkLst>
            <pc:docMk/>
            <pc:sldMk cId="1326569279" sldId="322"/>
            <ac:spMk id="11" creationId="{242AC941-327B-4CD0-9A0C-C5E908EDDB89}"/>
          </ac:spMkLst>
        </pc:spChg>
        <pc:spChg chg="add mod">
          <ac:chgData name="Andrew Liao" userId="ab04f800a07082ab" providerId="LiveId" clId="{4EE55AED-8016-4B69-BF22-012982A55E33}" dt="2021-05-13T04:30:57.170" v="18754" actId="1076"/>
          <ac:spMkLst>
            <pc:docMk/>
            <pc:sldMk cId="1326569279" sldId="322"/>
            <ac:spMk id="12" creationId="{9D3E20F3-2B18-4709-A4D8-99B239EE30DB}"/>
          </ac:spMkLst>
        </pc:spChg>
        <pc:spChg chg="add mod">
          <ac:chgData name="Andrew Liao" userId="ab04f800a07082ab" providerId="LiveId" clId="{4EE55AED-8016-4B69-BF22-012982A55E33}" dt="2021-05-13T04:30:57.170" v="18754" actId="1076"/>
          <ac:spMkLst>
            <pc:docMk/>
            <pc:sldMk cId="1326569279" sldId="322"/>
            <ac:spMk id="13" creationId="{FA349FA1-5A97-45D7-9F85-63E37C1BE39F}"/>
          </ac:spMkLst>
        </pc:spChg>
        <pc:spChg chg="add mod">
          <ac:chgData name="Andrew Liao" userId="ab04f800a07082ab" providerId="LiveId" clId="{4EE55AED-8016-4B69-BF22-012982A55E33}" dt="2021-05-13T04:30:52.073" v="18753" actId="1076"/>
          <ac:spMkLst>
            <pc:docMk/>
            <pc:sldMk cId="1326569279" sldId="322"/>
            <ac:spMk id="14" creationId="{3C691AD4-722F-41FC-99D8-D36ED4FEB9C3}"/>
          </ac:spMkLst>
        </pc:spChg>
        <pc:spChg chg="add mod">
          <ac:chgData name="Andrew Liao" userId="ab04f800a07082ab" providerId="LiveId" clId="{4EE55AED-8016-4B69-BF22-012982A55E33}" dt="2021-05-13T04:30:52.073" v="18753" actId="1076"/>
          <ac:spMkLst>
            <pc:docMk/>
            <pc:sldMk cId="1326569279" sldId="322"/>
            <ac:spMk id="15" creationId="{2313C7B9-1EBE-41FC-B9F8-DCDC10F48B5A}"/>
          </ac:spMkLst>
        </pc:spChg>
        <pc:spChg chg="add del mod">
          <ac:chgData name="Andrew Liao" userId="ab04f800a07082ab" providerId="LiveId" clId="{4EE55AED-8016-4B69-BF22-012982A55E33}" dt="2021-05-13T04:16:13.341" v="18082" actId="478"/>
          <ac:spMkLst>
            <pc:docMk/>
            <pc:sldMk cId="1326569279" sldId="322"/>
            <ac:spMk id="16" creationId="{786829C1-3286-45A3-B6C2-896C00C41C3B}"/>
          </ac:spMkLst>
        </pc:spChg>
        <pc:spChg chg="add mod">
          <ac:chgData name="Andrew Liao" userId="ab04f800a07082ab" providerId="LiveId" clId="{4EE55AED-8016-4B69-BF22-012982A55E33}" dt="2021-05-13T04:31:51.482" v="18807" actId="571"/>
          <ac:spMkLst>
            <pc:docMk/>
            <pc:sldMk cId="1326569279" sldId="322"/>
            <ac:spMk id="17" creationId="{F107A60B-1D04-4347-AB5D-1DF80F23D9EB}"/>
          </ac:spMkLst>
        </pc:spChg>
        <pc:spChg chg="add mod">
          <ac:chgData name="Andrew Liao" userId="ab04f800a07082ab" providerId="LiveId" clId="{4EE55AED-8016-4B69-BF22-012982A55E33}" dt="2021-05-13T04:31:51.482" v="18807" actId="571"/>
          <ac:spMkLst>
            <pc:docMk/>
            <pc:sldMk cId="1326569279" sldId="322"/>
            <ac:spMk id="18" creationId="{F21B7E72-E8C3-4EEF-AC5C-0F292536F679}"/>
          </ac:spMkLst>
        </pc:spChg>
        <pc:graphicFrameChg chg="add del mod modGraphic">
          <ac:chgData name="Andrew Liao" userId="ab04f800a07082ab" providerId="LiveId" clId="{4EE55AED-8016-4B69-BF22-012982A55E33}" dt="2021-05-13T03:56:06.994" v="17533" actId="478"/>
          <ac:graphicFrameMkLst>
            <pc:docMk/>
            <pc:sldMk cId="1326569279" sldId="322"/>
            <ac:graphicFrameMk id="4" creationId="{4C4F4D92-E266-4BFA-AFA2-06DB2F258B0E}"/>
          </ac:graphicFrameMkLst>
        </pc:graphicFrameChg>
        <pc:graphicFrameChg chg="add mod modGraphic">
          <ac:chgData name="Andrew Liao" userId="ab04f800a07082ab" providerId="LiveId" clId="{4EE55AED-8016-4B69-BF22-012982A55E33}" dt="2021-05-13T04:32:11.188" v="18814" actId="20577"/>
          <ac:graphicFrameMkLst>
            <pc:docMk/>
            <pc:sldMk cId="1326569279" sldId="322"/>
            <ac:graphicFrameMk id="7" creationId="{83DDE83C-9462-4964-95B0-A18379E68866}"/>
          </ac:graphicFrameMkLst>
        </pc:graphicFrameChg>
      </pc:sldChg>
      <pc:sldChg chg="addSp delSp modSp new mod">
        <pc:chgData name="Andrew Liao" userId="ab04f800a07082ab" providerId="LiveId" clId="{4EE55AED-8016-4B69-BF22-012982A55E33}" dt="2021-05-13T04:17:04.437" v="18083" actId="6549"/>
        <pc:sldMkLst>
          <pc:docMk/>
          <pc:sldMk cId="3228646035" sldId="323"/>
        </pc:sldMkLst>
        <pc:spChg chg="mod">
          <ac:chgData name="Andrew Liao" userId="ab04f800a07082ab" providerId="LiveId" clId="{4EE55AED-8016-4B69-BF22-012982A55E33}" dt="2021-05-13T04:17:04.437" v="18083" actId="6549"/>
          <ac:spMkLst>
            <pc:docMk/>
            <pc:sldMk cId="3228646035" sldId="323"/>
            <ac:spMk id="2" creationId="{BB93E453-49FE-4B42-8156-A5F050845B54}"/>
          </ac:spMkLst>
        </pc:spChg>
        <pc:spChg chg="del">
          <ac:chgData name="Andrew Liao" userId="ab04f800a07082ab" providerId="LiveId" clId="{4EE55AED-8016-4B69-BF22-012982A55E33}" dt="2021-05-13T04:04:05.553" v="17789" actId="478"/>
          <ac:spMkLst>
            <pc:docMk/>
            <pc:sldMk cId="3228646035" sldId="323"/>
            <ac:spMk id="3" creationId="{5EB999AD-2982-4E50-847E-DB9B0C303169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4" creationId="{E382356D-3CB4-4734-B234-23FB1335DD77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5" creationId="{9322B828-7187-4EA5-B7CE-2F3B6E9897CA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6" creationId="{40D308E1-BC05-407E-934F-03597F46E033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7" creationId="{FD652349-42F5-4FED-854A-3FDDF8BD6D96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8" creationId="{8804BEA7-1F76-419E-BF8F-69B5635035BF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9" creationId="{DDE52CB9-A9E2-4E9D-924D-59C65593F6BE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10" creationId="{21C0594F-CE88-4A47-87FF-271355B24D84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11" creationId="{9FC7B526-01E4-4009-9794-084879E58D53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13" creationId="{FC977B54-4805-4323-AB39-B8BB684FDD65}"/>
          </ac:spMkLst>
        </pc:spChg>
        <pc:spChg chg="add mod">
          <ac:chgData name="Andrew Liao" userId="ab04f800a07082ab" providerId="LiveId" clId="{4EE55AED-8016-4B69-BF22-012982A55E33}" dt="2021-05-13T04:08:23.124" v="17885" actId="1076"/>
          <ac:spMkLst>
            <pc:docMk/>
            <pc:sldMk cId="3228646035" sldId="323"/>
            <ac:spMk id="18" creationId="{1AE3C0D0-3BBB-4385-9D48-C9A1889B937B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19" creationId="{965878A1-23B5-4ACA-A911-C70B7FF136A0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20" creationId="{A097EE6E-F71C-4EA5-A1D5-3A22C7E053E4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21" creationId="{515453B9-4ED5-4D4F-9877-3D01C775456B}"/>
          </ac:spMkLst>
        </pc:spChg>
        <pc:spChg chg="add mod">
          <ac:chgData name="Andrew Liao" userId="ab04f800a07082ab" providerId="LiveId" clId="{4EE55AED-8016-4B69-BF22-012982A55E33}" dt="2021-05-13T04:08:16.525" v="17883" actId="14100"/>
          <ac:spMkLst>
            <pc:docMk/>
            <pc:sldMk cId="3228646035" sldId="323"/>
            <ac:spMk id="22" creationId="{47FF562E-AE3E-4B57-A32B-4AADDD83F15A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25" creationId="{F0FC34A1-1555-4C1D-8744-3DD3E592D4BE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26" creationId="{2E3E05A9-C5A4-4C4A-A953-2A351D38F4AF}"/>
          </ac:spMkLst>
        </pc:spChg>
        <pc:spChg chg="add mod">
          <ac:chgData name="Andrew Liao" userId="ab04f800a07082ab" providerId="LiveId" clId="{4EE55AED-8016-4B69-BF22-012982A55E33}" dt="2021-05-13T04:08:28.908" v="17887" actId="1076"/>
          <ac:spMkLst>
            <pc:docMk/>
            <pc:sldMk cId="3228646035" sldId="323"/>
            <ac:spMk id="27" creationId="{3FFD6BBE-9695-4610-8AE1-9C12026AD827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32" creationId="{47818593-BA18-4F1D-80F4-4CE8F9EA6178}"/>
          </ac:spMkLst>
        </pc:spChg>
        <pc:spChg chg="add mod">
          <ac:chgData name="Andrew Liao" userId="ab04f800a07082ab" providerId="LiveId" clId="{4EE55AED-8016-4B69-BF22-012982A55E33}" dt="2021-05-13T04:04:31.005" v="17793" actId="255"/>
          <ac:spMkLst>
            <pc:docMk/>
            <pc:sldMk cId="3228646035" sldId="323"/>
            <ac:spMk id="33" creationId="{69FA6F05-00F6-4BA6-AF6D-975ED87A9365}"/>
          </ac:spMkLst>
        </pc:spChg>
        <pc:spChg chg="add mod">
          <ac:chgData name="Andrew Liao" userId="ab04f800a07082ab" providerId="LiveId" clId="{4EE55AED-8016-4B69-BF22-012982A55E33}" dt="2021-05-13T04:08:34.140" v="17889" actId="1076"/>
          <ac:spMkLst>
            <pc:docMk/>
            <pc:sldMk cId="3228646035" sldId="323"/>
            <ac:spMk id="35" creationId="{68E5570F-8281-441B-BF7F-6F8C48BC6CC1}"/>
          </ac:spMkLst>
        </pc:spChg>
        <pc:spChg chg="add mod">
          <ac:chgData name="Andrew Liao" userId="ab04f800a07082ab" providerId="LiveId" clId="{4EE55AED-8016-4B69-BF22-012982A55E33}" dt="2021-05-13T04:05:07.871" v="17801" actId="255"/>
          <ac:spMkLst>
            <pc:docMk/>
            <pc:sldMk cId="3228646035" sldId="323"/>
            <ac:spMk id="38" creationId="{289354F5-45BB-4133-8752-62B64939C490}"/>
          </ac:spMkLst>
        </pc:spChg>
        <pc:spChg chg="add mod">
          <ac:chgData name="Andrew Liao" userId="ab04f800a07082ab" providerId="LiveId" clId="{4EE55AED-8016-4B69-BF22-012982A55E33}" dt="2021-05-13T04:05:07.871" v="17801" actId="255"/>
          <ac:spMkLst>
            <pc:docMk/>
            <pc:sldMk cId="3228646035" sldId="323"/>
            <ac:spMk id="39" creationId="{71ABB76D-C149-448E-82DC-687E646C0496}"/>
          </ac:spMkLst>
        </pc:spChg>
        <pc:spChg chg="add mod">
          <ac:chgData name="Andrew Liao" userId="ab04f800a07082ab" providerId="LiveId" clId="{4EE55AED-8016-4B69-BF22-012982A55E33}" dt="2021-05-13T04:05:07.871" v="17801" actId="255"/>
          <ac:spMkLst>
            <pc:docMk/>
            <pc:sldMk cId="3228646035" sldId="323"/>
            <ac:spMk id="40" creationId="{AE055AFC-0D35-428E-8CF8-1FBFEC22F809}"/>
          </ac:spMkLst>
        </pc:spChg>
        <pc:spChg chg="add mod">
          <ac:chgData name="Andrew Liao" userId="ab04f800a07082ab" providerId="LiveId" clId="{4EE55AED-8016-4B69-BF22-012982A55E33}" dt="2021-05-13T04:05:07.871" v="17801" actId="255"/>
          <ac:spMkLst>
            <pc:docMk/>
            <pc:sldMk cId="3228646035" sldId="323"/>
            <ac:spMk id="41" creationId="{4BC63B95-A6B1-4E2B-A3B2-3CC12CED7E6B}"/>
          </ac:spMkLst>
        </pc:spChg>
        <pc:spChg chg="add mod">
          <ac:chgData name="Andrew Liao" userId="ab04f800a07082ab" providerId="LiveId" clId="{4EE55AED-8016-4B69-BF22-012982A55E33}" dt="2021-05-13T04:05:07.871" v="17801" actId="255"/>
          <ac:spMkLst>
            <pc:docMk/>
            <pc:sldMk cId="3228646035" sldId="323"/>
            <ac:spMk id="42" creationId="{73239FA3-67B9-458E-942B-1126ACD076E1}"/>
          </ac:spMkLst>
        </pc:spChg>
        <pc:grpChg chg="add mod">
          <ac:chgData name="Andrew Liao" userId="ab04f800a07082ab" providerId="LiveId" clId="{4EE55AED-8016-4B69-BF22-012982A55E33}" dt="2021-05-13T04:05:56.173" v="17808" actId="1076"/>
          <ac:grpSpMkLst>
            <pc:docMk/>
            <pc:sldMk cId="3228646035" sldId="323"/>
            <ac:grpSpMk id="37" creationId="{75AACE28-FC30-40A1-868C-C8897E746D58}"/>
          </ac:grpSpMkLst>
        </pc:grpChg>
        <pc:grpChg chg="add mod">
          <ac:chgData name="Andrew Liao" userId="ab04f800a07082ab" providerId="LiveId" clId="{4EE55AED-8016-4B69-BF22-012982A55E33}" dt="2021-05-13T04:08:03.965" v="17881" actId="1076"/>
          <ac:grpSpMkLst>
            <pc:docMk/>
            <pc:sldMk cId="3228646035" sldId="323"/>
            <ac:grpSpMk id="43" creationId="{14FDF952-E009-4740-B23A-4BC189FF5434}"/>
          </ac:grpSpMkLst>
        </pc:grpChg>
        <pc:graphicFrameChg chg="add mod">
          <ac:chgData name="Andrew Liao" userId="ab04f800a07082ab" providerId="LiveId" clId="{4EE55AED-8016-4B69-BF22-012982A55E33}" dt="2021-05-13T04:08:08.013" v="17882" actId="1076"/>
          <ac:graphicFrameMkLst>
            <pc:docMk/>
            <pc:sldMk cId="3228646035" sldId="323"/>
            <ac:graphicFrameMk id="45" creationId="{CA513FCB-2D8F-40F8-A63E-5F0479B84CB6}"/>
          </ac:graphicFrameMkLst>
        </pc:graphicFrameChg>
        <pc:picChg chg="add mod">
          <ac:chgData name="Andrew Liao" userId="ab04f800a07082ab" providerId="LiveId" clId="{4EE55AED-8016-4B69-BF22-012982A55E33}" dt="2021-05-13T04:07:56.524" v="17880" actId="1076"/>
          <ac:picMkLst>
            <pc:docMk/>
            <pc:sldMk cId="3228646035" sldId="323"/>
            <ac:picMk id="44" creationId="{0F3BCA1E-2A9A-42AF-8504-350D2C4F129E}"/>
          </ac:picMkLst>
        </pc:pic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12" creationId="{8EB18927-90CB-4D1F-B205-47C5892B6EF2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14" creationId="{C38D5287-7F19-498A-B14C-944EBCB8F652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15" creationId="{B3D2A98F-CEC7-4356-BB7A-281866E56739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16" creationId="{27938AE0-D5A2-4AF3-B0B3-CDA230C19101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17" creationId="{CDEDFC78-60B9-43EC-AF5F-A080D0623251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23" creationId="{6EE1E000-1051-4C79-AFEC-106883A85869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24" creationId="{C4CF5589-56D8-4AEA-B7A3-9F0EDC73B2ED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28" creationId="{3169037D-ACEF-4581-B16F-004675C02603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29" creationId="{B95E12DA-88C6-42E4-A3E1-995A71E06BBF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30" creationId="{A5F2BB80-DE79-4DB9-9358-5138FE1B56A1}"/>
          </ac:cxnSpMkLst>
        </pc:cxnChg>
        <pc:cxnChg chg="add mod">
          <ac:chgData name="Andrew Liao" userId="ab04f800a07082ab" providerId="LiveId" clId="{4EE55AED-8016-4B69-BF22-012982A55E33}" dt="2021-05-13T04:05:53.683" v="17807" actId="1076"/>
          <ac:cxnSpMkLst>
            <pc:docMk/>
            <pc:sldMk cId="3228646035" sldId="323"/>
            <ac:cxnSpMk id="31" creationId="{F314BD51-5925-4A8D-A19E-C8F811C807CF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34" creationId="{15EF1AFD-142F-40E5-B805-B9EF3C475CDB}"/>
          </ac:cxnSpMkLst>
        </pc:cxnChg>
        <pc:cxnChg chg="add mod">
          <ac:chgData name="Andrew Liao" userId="ab04f800a07082ab" providerId="LiveId" clId="{4EE55AED-8016-4B69-BF22-012982A55E33}" dt="2021-05-13T04:04:14.005" v="17791" actId="164"/>
          <ac:cxnSpMkLst>
            <pc:docMk/>
            <pc:sldMk cId="3228646035" sldId="323"/>
            <ac:cxnSpMk id="36" creationId="{16E4F894-D836-49D7-B012-CCD913EC87DF}"/>
          </ac:cxnSpMkLst>
        </pc:cxnChg>
      </pc:sldChg>
      <pc:sldChg chg="modSp new mod">
        <pc:chgData name="Andrew Liao" userId="ab04f800a07082ab" providerId="LiveId" clId="{4EE55AED-8016-4B69-BF22-012982A55E33}" dt="2021-05-13T04:27:36.095" v="18707" actId="20577"/>
        <pc:sldMkLst>
          <pc:docMk/>
          <pc:sldMk cId="2275644186" sldId="324"/>
        </pc:sldMkLst>
        <pc:spChg chg="mod">
          <ac:chgData name="Andrew Liao" userId="ab04f800a07082ab" providerId="LiveId" clId="{4EE55AED-8016-4B69-BF22-012982A55E33}" dt="2021-05-13T04:18:17.374" v="18125" actId="20577"/>
          <ac:spMkLst>
            <pc:docMk/>
            <pc:sldMk cId="2275644186" sldId="324"/>
            <ac:spMk id="2" creationId="{6E898B14-066F-4449-A102-B6D4F2BD82F4}"/>
          </ac:spMkLst>
        </pc:spChg>
        <pc:spChg chg="mod">
          <ac:chgData name="Andrew Liao" userId="ab04f800a07082ab" providerId="LiveId" clId="{4EE55AED-8016-4B69-BF22-012982A55E33}" dt="2021-05-13T04:27:36.095" v="18707" actId="20577"/>
          <ac:spMkLst>
            <pc:docMk/>
            <pc:sldMk cId="2275644186" sldId="324"/>
            <ac:spMk id="3" creationId="{87C15DB0-53B9-499C-943D-64B95A7CE3D8}"/>
          </ac:spMkLst>
        </pc:spChg>
      </pc:sldChg>
      <pc:sldChg chg="modSp new mod">
        <pc:chgData name="Andrew Liao" userId="ab04f800a07082ab" providerId="LiveId" clId="{4EE55AED-8016-4B69-BF22-012982A55E33}" dt="2021-05-13T04:37:18.317" v="18844" actId="20577"/>
        <pc:sldMkLst>
          <pc:docMk/>
          <pc:sldMk cId="3098672222" sldId="325"/>
        </pc:sldMkLst>
        <pc:spChg chg="mod">
          <ac:chgData name="Andrew Liao" userId="ab04f800a07082ab" providerId="LiveId" clId="{4EE55AED-8016-4B69-BF22-012982A55E33}" dt="2021-05-13T04:36:53.812" v="18815" actId="6549"/>
          <ac:spMkLst>
            <pc:docMk/>
            <pc:sldMk cId="3098672222" sldId="325"/>
            <ac:spMk id="2" creationId="{2A3F19A0-59B0-4485-8B5F-7C8583F91D0F}"/>
          </ac:spMkLst>
        </pc:spChg>
        <pc:spChg chg="mod">
          <ac:chgData name="Andrew Liao" userId="ab04f800a07082ab" providerId="LiveId" clId="{4EE55AED-8016-4B69-BF22-012982A55E33}" dt="2021-05-13T04:37:18.317" v="18844" actId="20577"/>
          <ac:spMkLst>
            <pc:docMk/>
            <pc:sldMk cId="3098672222" sldId="325"/>
            <ac:spMk id="3" creationId="{26864174-7FED-49C8-9F8D-6CAEB9463118}"/>
          </ac:spMkLst>
        </pc:spChg>
      </pc:sldChg>
      <pc:sldChg chg="modSp new mod">
        <pc:chgData name="Andrew Liao" userId="ab04f800a07082ab" providerId="LiveId" clId="{4EE55AED-8016-4B69-BF22-012982A55E33}" dt="2021-05-13T04:24:29.983" v="18520" actId="20577"/>
        <pc:sldMkLst>
          <pc:docMk/>
          <pc:sldMk cId="2915129704" sldId="326"/>
        </pc:sldMkLst>
        <pc:spChg chg="mod">
          <ac:chgData name="Andrew Liao" userId="ab04f800a07082ab" providerId="LiveId" clId="{4EE55AED-8016-4B69-BF22-012982A55E33}" dt="2021-05-13T04:24:29.983" v="18520" actId="20577"/>
          <ac:spMkLst>
            <pc:docMk/>
            <pc:sldMk cId="2915129704" sldId="326"/>
            <ac:spMk id="2" creationId="{12ED038B-3A83-4C32-A17F-8DF6DDEEEE7B}"/>
          </ac:spMkLst>
        </pc:spChg>
      </pc:sldChg>
    </pc:docChg>
  </pc:docChgLst>
  <pc:docChgLst>
    <pc:chgData name="Andrew Liao" userId="ab04f800a07082ab" providerId="LiveId" clId="{19395CA8-DD1B-43DC-A344-A38F5FA628CC}"/>
    <pc:docChg chg="custSel addSld delSld modSld sldOrd">
      <pc:chgData name="Andrew Liao" userId="ab04f800a07082ab" providerId="LiveId" clId="{19395CA8-DD1B-43DC-A344-A38F5FA628CC}" dt="2022-07-26T02:11:32.130" v="711"/>
      <pc:docMkLst>
        <pc:docMk/>
      </pc:docMkLst>
      <pc:sldChg chg="modSp">
        <pc:chgData name="Andrew Liao" userId="ab04f800a07082ab" providerId="LiveId" clId="{19395CA8-DD1B-43DC-A344-A38F5FA628CC}" dt="2022-07-25T08:01:13.483" v="71" actId="20577"/>
        <pc:sldMkLst>
          <pc:docMk/>
          <pc:sldMk cId="324955522" sldId="259"/>
        </pc:sldMkLst>
        <pc:graphicFrameChg chg="mod">
          <ac:chgData name="Andrew Liao" userId="ab04f800a07082ab" providerId="LiveId" clId="{19395CA8-DD1B-43DC-A344-A38F5FA628CC}" dt="2022-07-25T08:01:13.483" v="71" actId="20577"/>
          <ac:graphicFrameMkLst>
            <pc:docMk/>
            <pc:sldMk cId="324955522" sldId="259"/>
            <ac:graphicFrameMk id="4" creationId="{8CE97383-2B8D-42BB-AB98-57FBCFD98C78}"/>
          </ac:graphicFrameMkLst>
        </pc:graphicFrameChg>
      </pc:sldChg>
      <pc:sldChg chg="modSp mod">
        <pc:chgData name="Andrew Liao" userId="ab04f800a07082ab" providerId="LiveId" clId="{19395CA8-DD1B-43DC-A344-A38F5FA628CC}" dt="2022-07-25T08:01:33.574" v="85" actId="20577"/>
        <pc:sldMkLst>
          <pc:docMk/>
          <pc:sldMk cId="3387870910" sldId="260"/>
        </pc:sldMkLst>
        <pc:spChg chg="mod">
          <ac:chgData name="Andrew Liao" userId="ab04f800a07082ab" providerId="LiveId" clId="{19395CA8-DD1B-43DC-A344-A38F5FA628CC}" dt="2022-07-25T08:01:33.574" v="85" actId="20577"/>
          <ac:spMkLst>
            <pc:docMk/>
            <pc:sldMk cId="3387870910" sldId="260"/>
            <ac:spMk id="3" creationId="{630E3C48-4FBD-46F4-8746-A701F95F15D6}"/>
          </ac:spMkLst>
        </pc:spChg>
      </pc:sldChg>
      <pc:sldChg chg="addSp modSp mod">
        <pc:chgData name="Andrew Liao" userId="ab04f800a07082ab" providerId="LiveId" clId="{19395CA8-DD1B-43DC-A344-A38F5FA628CC}" dt="2022-07-25T07:44:35.622" v="35" actId="207"/>
        <pc:sldMkLst>
          <pc:docMk/>
          <pc:sldMk cId="2737382641" sldId="502"/>
        </pc:sldMkLst>
        <pc:spChg chg="add mod ord">
          <ac:chgData name="Andrew Liao" userId="ab04f800a07082ab" providerId="LiveId" clId="{19395CA8-DD1B-43DC-A344-A38F5FA628CC}" dt="2022-07-25T07:44:35.622" v="35" actId="207"/>
          <ac:spMkLst>
            <pc:docMk/>
            <pc:sldMk cId="2737382641" sldId="502"/>
            <ac:spMk id="7" creationId="{59B560A1-7966-BE52-0690-07B0BD258FF7}"/>
          </ac:spMkLst>
        </pc:spChg>
      </pc:sldChg>
      <pc:sldChg chg="modSp mod">
        <pc:chgData name="Andrew Liao" userId="ab04f800a07082ab" providerId="LiveId" clId="{19395CA8-DD1B-43DC-A344-A38F5FA628CC}" dt="2022-07-25T07:56:29.188" v="36" actId="207"/>
        <pc:sldMkLst>
          <pc:docMk/>
          <pc:sldMk cId="3380237581" sldId="503"/>
        </pc:sldMkLst>
        <pc:spChg chg="mod">
          <ac:chgData name="Andrew Liao" userId="ab04f800a07082ab" providerId="LiveId" clId="{19395CA8-DD1B-43DC-A344-A38F5FA628CC}" dt="2022-07-25T07:56:29.188" v="36" actId="207"/>
          <ac:spMkLst>
            <pc:docMk/>
            <pc:sldMk cId="3380237581" sldId="503"/>
            <ac:spMk id="24" creationId="{F4144F08-B3F0-44C1-B6D1-87B8C345786F}"/>
          </ac:spMkLst>
        </pc:spChg>
      </pc:sldChg>
      <pc:sldChg chg="modSp new mod ord">
        <pc:chgData name="Andrew Liao" userId="ab04f800a07082ab" providerId="LiveId" clId="{19395CA8-DD1B-43DC-A344-A38F5FA628CC}" dt="2022-07-26T02:11:32.130" v="711"/>
        <pc:sldMkLst>
          <pc:docMk/>
          <pc:sldMk cId="813232769" sldId="508"/>
        </pc:sldMkLst>
        <pc:spChg chg="mod">
          <ac:chgData name="Andrew Liao" userId="ab04f800a07082ab" providerId="LiveId" clId="{19395CA8-DD1B-43DC-A344-A38F5FA628CC}" dt="2022-07-26T02:11:19.345" v="709" actId="6549"/>
          <ac:spMkLst>
            <pc:docMk/>
            <pc:sldMk cId="813232769" sldId="508"/>
            <ac:spMk id="2" creationId="{8A838748-1FD6-B42F-F773-6DA53EC51E22}"/>
          </ac:spMkLst>
        </pc:spChg>
        <pc:spChg chg="mod">
          <ac:chgData name="Andrew Liao" userId="ab04f800a07082ab" providerId="LiveId" clId="{19395CA8-DD1B-43DC-A344-A38F5FA628CC}" dt="2022-07-26T02:11:05.881" v="700" actId="20577"/>
          <ac:spMkLst>
            <pc:docMk/>
            <pc:sldMk cId="813232769" sldId="508"/>
            <ac:spMk id="3" creationId="{81F799F2-F7B3-CA37-8CC6-0845D852B903}"/>
          </ac:spMkLst>
        </pc:spChg>
      </pc:sldChg>
      <pc:sldChg chg="modSp new del mod">
        <pc:chgData name="Andrew Liao" userId="ab04f800a07082ab" providerId="LiveId" clId="{19395CA8-DD1B-43DC-A344-A38F5FA628CC}" dt="2022-07-25T07:59:41.593" v="45" actId="47"/>
        <pc:sldMkLst>
          <pc:docMk/>
          <pc:sldMk cId="2759774532" sldId="508"/>
        </pc:sldMkLst>
        <pc:spChg chg="mod">
          <ac:chgData name="Andrew Liao" userId="ab04f800a07082ab" providerId="LiveId" clId="{19395CA8-DD1B-43DC-A344-A38F5FA628CC}" dt="2022-07-25T07:59:25.573" v="44" actId="20577"/>
          <ac:spMkLst>
            <pc:docMk/>
            <pc:sldMk cId="2759774532" sldId="508"/>
            <ac:spMk id="2" creationId="{4A3A4E1B-72C5-4732-2B62-E7F3B6774FC1}"/>
          </ac:spMkLst>
        </pc:spChg>
      </pc:sldChg>
    </pc:docChg>
  </pc:docChgLst>
  <pc:docChgLst>
    <pc:chgData name="Andrew Liao" userId="ab04f800a07082ab" providerId="LiveId" clId="{C84B9990-CE13-4C0B-9C02-CB5B12074825}"/>
    <pc:docChg chg="undo custSel addSld modSld">
      <pc:chgData name="Andrew Liao" userId="ab04f800a07082ab" providerId="LiveId" clId="{C84B9990-CE13-4C0B-9C02-CB5B12074825}" dt="2022-10-25T02:33:11.119" v="943" actId="20577"/>
      <pc:docMkLst>
        <pc:docMk/>
      </pc:docMkLst>
      <pc:sldChg chg="modSp mod">
        <pc:chgData name="Andrew Liao" userId="ab04f800a07082ab" providerId="LiveId" clId="{C84B9990-CE13-4C0B-9C02-CB5B12074825}" dt="2022-10-25T02:33:11.119" v="943" actId="20577"/>
        <pc:sldMkLst>
          <pc:docMk/>
          <pc:sldMk cId="3369841375" sldId="507"/>
        </pc:sldMkLst>
        <pc:spChg chg="mod">
          <ac:chgData name="Andrew Liao" userId="ab04f800a07082ab" providerId="LiveId" clId="{C84B9990-CE13-4C0B-9C02-CB5B12074825}" dt="2022-10-25T02:33:11.119" v="943" actId="20577"/>
          <ac:spMkLst>
            <pc:docMk/>
            <pc:sldMk cId="3369841375" sldId="507"/>
            <ac:spMk id="3" creationId="{0577BE0C-8366-9DFD-397D-2DFC9A84136A}"/>
          </ac:spMkLst>
        </pc:spChg>
      </pc:sldChg>
      <pc:sldChg chg="modSp new mod">
        <pc:chgData name="Andrew Liao" userId="ab04f800a07082ab" providerId="LiveId" clId="{C84B9990-CE13-4C0B-9C02-CB5B12074825}" dt="2022-10-25T02:25:04.311" v="430" actId="20577"/>
        <pc:sldMkLst>
          <pc:docMk/>
          <pc:sldMk cId="3108434597" sldId="526"/>
        </pc:sldMkLst>
        <pc:spChg chg="mod">
          <ac:chgData name="Andrew Liao" userId="ab04f800a07082ab" providerId="LiveId" clId="{C84B9990-CE13-4C0B-9C02-CB5B12074825}" dt="2022-10-25T02:24:20.737" v="350" actId="20577"/>
          <ac:spMkLst>
            <pc:docMk/>
            <pc:sldMk cId="3108434597" sldId="526"/>
            <ac:spMk id="2" creationId="{BE264508-01CB-8818-9DF4-94468CFE98EF}"/>
          </ac:spMkLst>
        </pc:spChg>
        <pc:spChg chg="mod">
          <ac:chgData name="Andrew Liao" userId="ab04f800a07082ab" providerId="LiveId" clId="{C84B9990-CE13-4C0B-9C02-CB5B12074825}" dt="2022-10-25T02:25:04.311" v="430" actId="20577"/>
          <ac:spMkLst>
            <pc:docMk/>
            <pc:sldMk cId="3108434597" sldId="526"/>
            <ac:spMk id="3" creationId="{F00C6F8A-0FA0-C818-9BAB-7C442B80D400}"/>
          </ac:spMkLst>
        </pc:spChg>
      </pc:sldChg>
    </pc:docChg>
  </pc:docChgLst>
  <pc:docChgLst>
    <pc:chgData name="Andrew Liao" userId="ab04f800a07082ab" providerId="LiveId" clId="{1B8A58D1-E945-AD44-A19E-7AE8574C3A8B}"/>
    <pc:docChg chg="undo custSel addSld modSld">
      <pc:chgData name="Andrew Liao" userId="ab04f800a07082ab" providerId="LiveId" clId="{1B8A58D1-E945-AD44-A19E-7AE8574C3A8B}" dt="2022-07-20T06:38:53.070" v="961" actId="20577"/>
      <pc:docMkLst>
        <pc:docMk/>
      </pc:docMkLst>
      <pc:sldChg chg="modSp mod">
        <pc:chgData name="Andrew Liao" userId="ab04f800a07082ab" providerId="LiveId" clId="{1B8A58D1-E945-AD44-A19E-7AE8574C3A8B}" dt="2022-07-20T06:22:40.282" v="242" actId="20577"/>
        <pc:sldMkLst>
          <pc:docMk/>
          <pc:sldMk cId="3700544516" sldId="504"/>
        </pc:sldMkLst>
        <pc:spChg chg="mod">
          <ac:chgData name="Andrew Liao" userId="ab04f800a07082ab" providerId="LiveId" clId="{1B8A58D1-E945-AD44-A19E-7AE8574C3A8B}" dt="2022-07-20T06:22:40.282" v="242" actId="20577"/>
          <ac:spMkLst>
            <pc:docMk/>
            <pc:sldMk cId="3700544516" sldId="504"/>
            <ac:spMk id="3" creationId="{DC2E4714-649D-40CC-A9FD-D356200E3542}"/>
          </ac:spMkLst>
        </pc:spChg>
      </pc:sldChg>
      <pc:sldChg chg="modSp new mod">
        <pc:chgData name="Andrew Liao" userId="ab04f800a07082ab" providerId="LiveId" clId="{1B8A58D1-E945-AD44-A19E-7AE8574C3A8B}" dt="2022-07-20T06:38:53.070" v="961" actId="20577"/>
        <pc:sldMkLst>
          <pc:docMk/>
          <pc:sldMk cId="3369841375" sldId="507"/>
        </pc:sldMkLst>
        <pc:spChg chg="mod">
          <ac:chgData name="Andrew Liao" userId="ab04f800a07082ab" providerId="LiveId" clId="{1B8A58D1-E945-AD44-A19E-7AE8574C3A8B}" dt="2022-07-20T06:23:53.434" v="287" actId="20577"/>
          <ac:spMkLst>
            <pc:docMk/>
            <pc:sldMk cId="3369841375" sldId="507"/>
            <ac:spMk id="2" creationId="{B0DA694A-4B6F-4889-E77C-43594C8E68D7}"/>
          </ac:spMkLst>
        </pc:spChg>
        <pc:spChg chg="mod">
          <ac:chgData name="Andrew Liao" userId="ab04f800a07082ab" providerId="LiveId" clId="{1B8A58D1-E945-AD44-A19E-7AE8574C3A8B}" dt="2022-07-20T06:38:53.070" v="961" actId="20577"/>
          <ac:spMkLst>
            <pc:docMk/>
            <pc:sldMk cId="3369841375" sldId="507"/>
            <ac:spMk id="3" creationId="{0577BE0C-8366-9DFD-397D-2DFC9A84136A}"/>
          </ac:spMkLst>
        </pc:spChg>
      </pc:sldChg>
    </pc:docChg>
  </pc:docChgLst>
  <pc:docChgLst>
    <pc:chgData name="Andrew Liao" userId="ab04f800a07082ab" providerId="LiveId" clId="{B82375AF-FDC9-47B7-824A-6F7BEA3DE23E}"/>
    <pc:docChg chg="undo custSel addSld delSld modSld sldOrd">
      <pc:chgData name="Andrew Liao" userId="ab04f800a07082ab" providerId="LiveId" clId="{B82375AF-FDC9-47B7-824A-6F7BEA3DE23E}" dt="2022-08-11T07:05:35.013" v="4513" actId="20577"/>
      <pc:docMkLst>
        <pc:docMk/>
      </pc:docMkLst>
      <pc:sldChg chg="ord">
        <pc:chgData name="Andrew Liao" userId="ab04f800a07082ab" providerId="LiveId" clId="{B82375AF-FDC9-47B7-824A-6F7BEA3DE23E}" dt="2022-08-11T03:48:10.889" v="1214"/>
        <pc:sldMkLst>
          <pc:docMk/>
          <pc:sldMk cId="2250641091" sldId="313"/>
        </pc:sldMkLst>
      </pc:sldChg>
      <pc:sldChg chg="addSp delSp modSp mod">
        <pc:chgData name="Andrew Liao" userId="ab04f800a07082ab" providerId="LiveId" clId="{B82375AF-FDC9-47B7-824A-6F7BEA3DE23E}" dt="2022-08-11T03:48:58.121" v="1219" actId="1076"/>
        <pc:sldMkLst>
          <pc:docMk/>
          <pc:sldMk cId="3027333634" sldId="314"/>
        </pc:sldMkLst>
        <pc:spChg chg="del">
          <ac:chgData name="Andrew Liao" userId="ab04f800a07082ab" providerId="LiveId" clId="{B82375AF-FDC9-47B7-824A-6F7BEA3DE23E}" dt="2022-08-11T03:48:42.829" v="1215" actId="478"/>
          <ac:spMkLst>
            <pc:docMk/>
            <pc:sldMk cId="3027333634" sldId="314"/>
            <ac:spMk id="3" creationId="{61861C28-90C4-4282-8D5E-B4DB08EC2F71}"/>
          </ac:spMkLst>
        </pc:spChg>
        <pc:spChg chg="mod">
          <ac:chgData name="Andrew Liao" userId="ab04f800a07082ab" providerId="LiveId" clId="{B82375AF-FDC9-47B7-824A-6F7BEA3DE23E}" dt="2022-08-11T03:48:55.161" v="1218" actId="1076"/>
          <ac:spMkLst>
            <pc:docMk/>
            <pc:sldMk cId="3027333634" sldId="314"/>
            <ac:spMk id="4" creationId="{B09E9EC2-145A-4EE3-893A-B93414CAB482}"/>
          </ac:spMkLst>
        </pc:spChg>
        <pc:spChg chg="mod">
          <ac:chgData name="Andrew Liao" userId="ab04f800a07082ab" providerId="LiveId" clId="{B82375AF-FDC9-47B7-824A-6F7BEA3DE23E}" dt="2022-08-11T03:48:58.121" v="1219" actId="1076"/>
          <ac:spMkLst>
            <pc:docMk/>
            <pc:sldMk cId="3027333634" sldId="314"/>
            <ac:spMk id="5" creationId="{18085EFC-6E1E-4DF5-A862-B789F088F8DA}"/>
          </ac:spMkLst>
        </pc:spChg>
        <pc:spChg chg="add del mod">
          <ac:chgData name="Andrew Liao" userId="ab04f800a07082ab" providerId="LiveId" clId="{B82375AF-FDC9-47B7-824A-6F7BEA3DE23E}" dt="2022-08-11T03:48:50.106" v="1217" actId="478"/>
          <ac:spMkLst>
            <pc:docMk/>
            <pc:sldMk cId="3027333634" sldId="314"/>
            <ac:spMk id="7" creationId="{82823487-779F-B4C6-65EE-1AA3CD054C4E}"/>
          </ac:spMkLst>
        </pc:spChg>
      </pc:sldChg>
      <pc:sldChg chg="addSp delSp modSp new mod modClrScheme chgLayout">
        <pc:chgData name="Andrew Liao" userId="ab04f800a07082ab" providerId="LiveId" clId="{B82375AF-FDC9-47B7-824A-6F7BEA3DE23E}" dt="2022-08-11T03:24:35.353" v="125" actId="20577"/>
        <pc:sldMkLst>
          <pc:docMk/>
          <pc:sldMk cId="1823470025" sldId="509"/>
        </pc:sldMkLst>
        <pc:spChg chg="del mod ord">
          <ac:chgData name="Andrew Liao" userId="ab04f800a07082ab" providerId="LiveId" clId="{B82375AF-FDC9-47B7-824A-6F7BEA3DE23E}" dt="2022-08-11T03:23:43.165" v="1" actId="700"/>
          <ac:spMkLst>
            <pc:docMk/>
            <pc:sldMk cId="1823470025" sldId="509"/>
            <ac:spMk id="2" creationId="{A0A38A70-527B-F916-24C2-91270108E7D4}"/>
          </ac:spMkLst>
        </pc:spChg>
        <pc:spChg chg="del mod ord">
          <ac:chgData name="Andrew Liao" userId="ab04f800a07082ab" providerId="LiveId" clId="{B82375AF-FDC9-47B7-824A-6F7BEA3DE23E}" dt="2022-08-11T03:23:43.165" v="1" actId="700"/>
          <ac:spMkLst>
            <pc:docMk/>
            <pc:sldMk cId="1823470025" sldId="509"/>
            <ac:spMk id="3" creationId="{E9A002BB-C00B-8B8D-6CB6-F75790F1B84B}"/>
          </ac:spMkLst>
        </pc:spChg>
        <pc:spChg chg="add mod ord">
          <ac:chgData name="Andrew Liao" userId="ab04f800a07082ab" providerId="LiveId" clId="{B82375AF-FDC9-47B7-824A-6F7BEA3DE23E}" dt="2022-08-11T03:24:11.401" v="53" actId="20577"/>
          <ac:spMkLst>
            <pc:docMk/>
            <pc:sldMk cId="1823470025" sldId="509"/>
            <ac:spMk id="4" creationId="{DAA343BD-4ECB-CFE2-EF63-BDEBBB4497B4}"/>
          </ac:spMkLst>
        </pc:spChg>
        <pc:spChg chg="add mod ord">
          <ac:chgData name="Andrew Liao" userId="ab04f800a07082ab" providerId="LiveId" clId="{B82375AF-FDC9-47B7-824A-6F7BEA3DE23E}" dt="2022-08-11T03:24:35.353" v="125" actId="20577"/>
          <ac:spMkLst>
            <pc:docMk/>
            <pc:sldMk cId="1823470025" sldId="509"/>
            <ac:spMk id="5" creationId="{978444DA-9708-545E-176B-2C8398C9ACAD}"/>
          </ac:spMkLst>
        </pc:spChg>
      </pc:sldChg>
      <pc:sldChg chg="modSp new mod">
        <pc:chgData name="Andrew Liao" userId="ab04f800a07082ab" providerId="LiveId" clId="{B82375AF-FDC9-47B7-824A-6F7BEA3DE23E}" dt="2022-08-11T03:47:33.851" v="1212" actId="20577"/>
        <pc:sldMkLst>
          <pc:docMk/>
          <pc:sldMk cId="1514290501" sldId="510"/>
        </pc:sldMkLst>
        <pc:spChg chg="mod">
          <ac:chgData name="Andrew Liao" userId="ab04f800a07082ab" providerId="LiveId" clId="{B82375AF-FDC9-47B7-824A-6F7BEA3DE23E}" dt="2022-08-11T03:24:55.794" v="150" actId="20577"/>
          <ac:spMkLst>
            <pc:docMk/>
            <pc:sldMk cId="1514290501" sldId="510"/>
            <ac:spMk id="2" creationId="{653AD4DB-9B36-BDFC-7F03-B7E219B47C77}"/>
          </ac:spMkLst>
        </pc:spChg>
        <pc:spChg chg="mod">
          <ac:chgData name="Andrew Liao" userId="ab04f800a07082ab" providerId="LiveId" clId="{B82375AF-FDC9-47B7-824A-6F7BEA3DE23E}" dt="2022-08-11T03:47:33.851" v="1212" actId="20577"/>
          <ac:spMkLst>
            <pc:docMk/>
            <pc:sldMk cId="1514290501" sldId="510"/>
            <ac:spMk id="3" creationId="{4C866F95-AE93-80F2-6ED3-33EBAE40CD8F}"/>
          </ac:spMkLst>
        </pc:spChg>
      </pc:sldChg>
      <pc:sldChg chg="addSp modSp new mod">
        <pc:chgData name="Andrew Liao" userId="ab04f800a07082ab" providerId="LiveId" clId="{B82375AF-FDC9-47B7-824A-6F7BEA3DE23E}" dt="2022-08-11T04:10:41.601" v="1669" actId="20577"/>
        <pc:sldMkLst>
          <pc:docMk/>
          <pc:sldMk cId="3555804582" sldId="511"/>
        </pc:sldMkLst>
        <pc:spChg chg="mod">
          <ac:chgData name="Andrew Liao" userId="ab04f800a07082ab" providerId="LiveId" clId="{B82375AF-FDC9-47B7-824A-6F7BEA3DE23E}" dt="2022-08-11T04:10:41.601" v="1669" actId="20577"/>
          <ac:spMkLst>
            <pc:docMk/>
            <pc:sldMk cId="3555804582" sldId="511"/>
            <ac:spMk id="2" creationId="{D71E641F-DEBE-743E-7C67-B907B7330818}"/>
          </ac:spMkLst>
        </pc:spChg>
        <pc:spChg chg="mod">
          <ac:chgData name="Andrew Liao" userId="ab04f800a07082ab" providerId="LiveId" clId="{B82375AF-FDC9-47B7-824A-6F7BEA3DE23E}" dt="2022-08-11T03:57:42.639" v="1427" actId="6549"/>
          <ac:spMkLst>
            <pc:docMk/>
            <pc:sldMk cId="3555804582" sldId="511"/>
            <ac:spMk id="3" creationId="{71ACB1FA-0F5C-AE6B-243D-A72FF074C104}"/>
          </ac:spMkLst>
        </pc:spChg>
        <pc:graphicFrameChg chg="add mod">
          <ac:chgData name="Andrew Liao" userId="ab04f800a07082ab" providerId="LiveId" clId="{B82375AF-FDC9-47B7-824A-6F7BEA3DE23E}" dt="2022-08-11T03:53:50.588" v="1389" actId="1076"/>
          <ac:graphicFrameMkLst>
            <pc:docMk/>
            <pc:sldMk cId="3555804582" sldId="511"/>
            <ac:graphicFrameMk id="4" creationId="{AA909110-BCB9-74C6-B188-04051416D4BB}"/>
          </ac:graphicFrameMkLst>
        </pc:graphicFrameChg>
        <pc:graphicFrameChg chg="add mod">
          <ac:chgData name="Andrew Liao" userId="ab04f800a07082ab" providerId="LiveId" clId="{B82375AF-FDC9-47B7-824A-6F7BEA3DE23E}" dt="2022-08-11T03:57:56.193" v="1429" actId="1076"/>
          <ac:graphicFrameMkLst>
            <pc:docMk/>
            <pc:sldMk cId="3555804582" sldId="511"/>
            <ac:graphicFrameMk id="5" creationId="{FE88DCE1-EC30-8BE3-21EE-4AF434A829E2}"/>
          </ac:graphicFrameMkLst>
        </pc:graphicFrameChg>
      </pc:sldChg>
      <pc:sldChg chg="addSp delSp modSp new mod">
        <pc:chgData name="Andrew Liao" userId="ab04f800a07082ab" providerId="LiveId" clId="{B82375AF-FDC9-47B7-824A-6F7BEA3DE23E}" dt="2022-08-11T04:14:03.159" v="1753" actId="1076"/>
        <pc:sldMkLst>
          <pc:docMk/>
          <pc:sldMk cId="3098003029" sldId="512"/>
        </pc:sldMkLst>
        <pc:spChg chg="mod">
          <ac:chgData name="Andrew Liao" userId="ab04f800a07082ab" providerId="LiveId" clId="{B82375AF-FDC9-47B7-824A-6F7BEA3DE23E}" dt="2022-08-11T04:11:56.667" v="1692" actId="20577"/>
          <ac:spMkLst>
            <pc:docMk/>
            <pc:sldMk cId="3098003029" sldId="512"/>
            <ac:spMk id="2" creationId="{044058E0-FFEA-C782-426B-A9A686021AAC}"/>
          </ac:spMkLst>
        </pc:spChg>
        <pc:spChg chg="del">
          <ac:chgData name="Andrew Liao" userId="ab04f800a07082ab" providerId="LiveId" clId="{B82375AF-FDC9-47B7-824A-6F7BEA3DE23E}" dt="2022-08-11T04:12:29.643" v="1695" actId="478"/>
          <ac:spMkLst>
            <pc:docMk/>
            <pc:sldMk cId="3098003029" sldId="512"/>
            <ac:spMk id="3" creationId="{BC9624AC-2499-F12A-81CA-6EE6F9A121FF}"/>
          </ac:spMkLst>
        </pc:spChg>
        <pc:spChg chg="add mod">
          <ac:chgData name="Andrew Liao" userId="ab04f800a07082ab" providerId="LiveId" clId="{B82375AF-FDC9-47B7-824A-6F7BEA3DE23E}" dt="2022-08-11T04:13:25.372" v="1734" actId="13822"/>
          <ac:spMkLst>
            <pc:docMk/>
            <pc:sldMk cId="3098003029" sldId="512"/>
            <ac:spMk id="5" creationId="{DE70D989-8B49-0FBC-A416-5C7C20852A5D}"/>
          </ac:spMkLst>
        </pc:spChg>
        <pc:spChg chg="add mod">
          <ac:chgData name="Andrew Liao" userId="ab04f800a07082ab" providerId="LiveId" clId="{B82375AF-FDC9-47B7-824A-6F7BEA3DE23E}" dt="2022-08-11T04:14:03.159" v="1753" actId="1076"/>
          <ac:spMkLst>
            <pc:docMk/>
            <pc:sldMk cId="3098003029" sldId="512"/>
            <ac:spMk id="6" creationId="{51BBE3B8-E9EC-3E39-B8D8-BBEFC4DC79B2}"/>
          </ac:spMkLst>
        </pc:spChg>
        <pc:graphicFrameChg chg="add mod">
          <ac:chgData name="Andrew Liao" userId="ab04f800a07082ab" providerId="LiveId" clId="{B82375AF-FDC9-47B7-824A-6F7BEA3DE23E}" dt="2022-08-11T04:13:39.420" v="1736" actId="1076"/>
          <ac:graphicFrameMkLst>
            <pc:docMk/>
            <pc:sldMk cId="3098003029" sldId="512"/>
            <ac:graphicFrameMk id="4" creationId="{79C89002-F655-4E26-91D4-57FABB5E8DA0}"/>
          </ac:graphicFrameMkLst>
        </pc:graphicFrameChg>
      </pc:sldChg>
      <pc:sldChg chg="addSp delSp modSp add mod">
        <pc:chgData name="Andrew Liao" userId="ab04f800a07082ab" providerId="LiveId" clId="{B82375AF-FDC9-47B7-824A-6F7BEA3DE23E}" dt="2022-08-11T04:10:38.149" v="1667" actId="20577"/>
        <pc:sldMkLst>
          <pc:docMk/>
          <pc:sldMk cId="2824840648" sldId="513"/>
        </pc:sldMkLst>
        <pc:spChg chg="mod">
          <ac:chgData name="Andrew Liao" userId="ab04f800a07082ab" providerId="LiveId" clId="{B82375AF-FDC9-47B7-824A-6F7BEA3DE23E}" dt="2022-08-11T04:10:38.149" v="1667" actId="20577"/>
          <ac:spMkLst>
            <pc:docMk/>
            <pc:sldMk cId="2824840648" sldId="513"/>
            <ac:spMk id="2" creationId="{D71E641F-DEBE-743E-7C67-B907B7330818}"/>
          </ac:spMkLst>
        </pc:spChg>
        <pc:spChg chg="del mod">
          <ac:chgData name="Andrew Liao" userId="ab04f800a07082ab" providerId="LiveId" clId="{B82375AF-FDC9-47B7-824A-6F7BEA3DE23E}" dt="2022-08-11T04:03:27.879" v="1466"/>
          <ac:spMkLst>
            <pc:docMk/>
            <pc:sldMk cId="2824840648" sldId="513"/>
            <ac:spMk id="3" creationId="{71ACB1FA-0F5C-AE6B-243D-A72FF074C104}"/>
          </ac:spMkLst>
        </pc:spChg>
        <pc:graphicFrameChg chg="del">
          <ac:chgData name="Andrew Liao" userId="ab04f800a07082ab" providerId="LiveId" clId="{B82375AF-FDC9-47B7-824A-6F7BEA3DE23E}" dt="2022-08-11T04:00:10.071" v="1439" actId="478"/>
          <ac:graphicFrameMkLst>
            <pc:docMk/>
            <pc:sldMk cId="2824840648" sldId="513"/>
            <ac:graphicFrameMk id="4" creationId="{AA909110-BCB9-74C6-B188-04051416D4BB}"/>
          </ac:graphicFrameMkLst>
        </pc:graphicFrameChg>
        <pc:graphicFrameChg chg="del">
          <ac:chgData name="Andrew Liao" userId="ab04f800a07082ab" providerId="LiveId" clId="{B82375AF-FDC9-47B7-824A-6F7BEA3DE23E}" dt="2022-08-11T04:00:11.775" v="1440" actId="478"/>
          <ac:graphicFrameMkLst>
            <pc:docMk/>
            <pc:sldMk cId="2824840648" sldId="513"/>
            <ac:graphicFrameMk id="5" creationId="{FE88DCE1-EC30-8BE3-21EE-4AF434A829E2}"/>
          </ac:graphicFrameMkLst>
        </pc:graphicFrameChg>
        <pc:graphicFrameChg chg="add mod">
          <ac:chgData name="Andrew Liao" userId="ab04f800a07082ab" providerId="LiveId" clId="{B82375AF-FDC9-47B7-824A-6F7BEA3DE23E}" dt="2022-08-11T04:02:24.870" v="1454" actId="1076"/>
          <ac:graphicFrameMkLst>
            <pc:docMk/>
            <pc:sldMk cId="2824840648" sldId="513"/>
            <ac:graphicFrameMk id="6" creationId="{588D7BE6-C504-B3CA-D84B-59EB1A79A741}"/>
          </ac:graphicFrameMkLst>
        </pc:graphicFrameChg>
        <pc:graphicFrameChg chg="add del mod">
          <ac:chgData name="Andrew Liao" userId="ab04f800a07082ab" providerId="LiveId" clId="{B82375AF-FDC9-47B7-824A-6F7BEA3DE23E}" dt="2022-08-11T04:03:21.959" v="1465" actId="478"/>
          <ac:graphicFrameMkLst>
            <pc:docMk/>
            <pc:sldMk cId="2824840648" sldId="513"/>
            <ac:graphicFrameMk id="7" creationId="{43043E0A-3EB7-2E12-32AF-6677D2F6F5B9}"/>
          </ac:graphicFrameMkLst>
        </pc:graphicFrameChg>
        <pc:graphicFrameChg chg="add mod">
          <ac:chgData name="Andrew Liao" userId="ab04f800a07082ab" providerId="LiveId" clId="{B82375AF-FDC9-47B7-824A-6F7BEA3DE23E}" dt="2022-08-11T04:03:31.808" v="1468" actId="14100"/>
          <ac:graphicFrameMkLst>
            <pc:docMk/>
            <pc:sldMk cId="2824840648" sldId="513"/>
            <ac:graphicFrameMk id="8" creationId="{69AFA545-FE1B-4D95-9451-E5E444A49B9D}"/>
          </ac:graphicFrameMkLst>
        </pc:graphicFrameChg>
      </pc:sldChg>
      <pc:sldChg chg="addSp delSp modSp add mod">
        <pc:chgData name="Andrew Liao" userId="ab04f800a07082ab" providerId="LiveId" clId="{B82375AF-FDC9-47B7-824A-6F7BEA3DE23E}" dt="2022-08-11T04:10:34.817" v="1665" actId="20577"/>
        <pc:sldMkLst>
          <pc:docMk/>
          <pc:sldMk cId="1427090613" sldId="514"/>
        </pc:sldMkLst>
        <pc:spChg chg="mod">
          <ac:chgData name="Andrew Liao" userId="ab04f800a07082ab" providerId="LiveId" clId="{B82375AF-FDC9-47B7-824A-6F7BEA3DE23E}" dt="2022-08-11T04:10:34.817" v="1665" actId="20577"/>
          <ac:spMkLst>
            <pc:docMk/>
            <pc:sldMk cId="1427090613" sldId="514"/>
            <ac:spMk id="2" creationId="{D71E641F-DEBE-743E-7C67-B907B7330818}"/>
          </ac:spMkLst>
        </pc:spChg>
        <pc:spChg chg="mod">
          <ac:chgData name="Andrew Liao" userId="ab04f800a07082ab" providerId="LiveId" clId="{B82375AF-FDC9-47B7-824A-6F7BEA3DE23E}" dt="2022-08-11T04:04:22.632" v="1488" actId="20577"/>
          <ac:spMkLst>
            <pc:docMk/>
            <pc:sldMk cId="1427090613" sldId="514"/>
            <ac:spMk id="3" creationId="{71ACB1FA-0F5C-AE6B-243D-A72FF074C104}"/>
          </ac:spMkLst>
        </pc:spChg>
        <pc:spChg chg="add mod">
          <ac:chgData name="Andrew Liao" userId="ab04f800a07082ab" providerId="LiveId" clId="{B82375AF-FDC9-47B7-824A-6F7BEA3DE23E}" dt="2022-08-11T04:05:49.856" v="1526" actId="20577"/>
          <ac:spMkLst>
            <pc:docMk/>
            <pc:sldMk cId="1427090613" sldId="514"/>
            <ac:spMk id="8" creationId="{62F36653-2C3B-5483-2019-ACB61D61BD4B}"/>
          </ac:spMkLst>
        </pc:spChg>
        <pc:spChg chg="add mod">
          <ac:chgData name="Andrew Liao" userId="ab04f800a07082ab" providerId="LiveId" clId="{B82375AF-FDC9-47B7-824A-6F7BEA3DE23E}" dt="2022-08-11T04:06:32.769" v="1592" actId="14100"/>
          <ac:spMkLst>
            <pc:docMk/>
            <pc:sldMk cId="1427090613" sldId="514"/>
            <ac:spMk id="9" creationId="{FF002777-5BBD-5308-CEC3-CED8A0E76D56}"/>
          </ac:spMkLst>
        </pc:spChg>
        <pc:graphicFrameChg chg="add del mod">
          <ac:chgData name="Andrew Liao" userId="ab04f800a07082ab" providerId="LiveId" clId="{B82375AF-FDC9-47B7-824A-6F7BEA3DE23E}" dt="2022-08-11T04:04:08.822" v="1469" actId="478"/>
          <ac:graphicFrameMkLst>
            <pc:docMk/>
            <pc:sldMk cId="1427090613" sldId="514"/>
            <ac:graphicFrameMk id="4" creationId="{FABF114D-80C7-7083-808E-0320736CB0BA}"/>
          </ac:graphicFrameMkLst>
        </pc:graphicFrameChg>
        <pc:graphicFrameChg chg="add mod">
          <ac:chgData name="Andrew Liao" userId="ab04f800a07082ab" providerId="LiveId" clId="{B82375AF-FDC9-47B7-824A-6F7BEA3DE23E}" dt="2022-08-11T04:05:02.180" v="1490" actId="1076"/>
          <ac:graphicFrameMkLst>
            <pc:docMk/>
            <pc:sldMk cId="1427090613" sldId="514"/>
            <ac:graphicFrameMk id="5" creationId="{2FBFFD38-C8FB-8522-1ACA-ED43CCDC8F04}"/>
          </ac:graphicFrameMkLst>
        </pc:graphicFrameChg>
        <pc:graphicFrameChg chg="del">
          <ac:chgData name="Andrew Liao" userId="ab04f800a07082ab" providerId="LiveId" clId="{B82375AF-FDC9-47B7-824A-6F7BEA3DE23E}" dt="2022-08-11T04:02:36.158" v="1459" actId="478"/>
          <ac:graphicFrameMkLst>
            <pc:docMk/>
            <pc:sldMk cId="1427090613" sldId="514"/>
            <ac:graphicFrameMk id="6" creationId="{588D7BE6-C504-B3CA-D84B-59EB1A79A741}"/>
          </ac:graphicFrameMkLst>
        </pc:graphicFrameChg>
        <pc:graphicFrameChg chg="del">
          <ac:chgData name="Andrew Liao" userId="ab04f800a07082ab" providerId="LiveId" clId="{B82375AF-FDC9-47B7-824A-6F7BEA3DE23E}" dt="2022-08-11T04:02:37.886" v="1460" actId="478"/>
          <ac:graphicFrameMkLst>
            <pc:docMk/>
            <pc:sldMk cId="1427090613" sldId="514"/>
            <ac:graphicFrameMk id="7" creationId="{43043E0A-3EB7-2E12-32AF-6677D2F6F5B9}"/>
          </ac:graphicFrameMkLst>
        </pc:graphicFrameChg>
      </pc:sldChg>
      <pc:sldChg chg="addSp delSp modSp add mod">
        <pc:chgData name="Andrew Liao" userId="ab04f800a07082ab" providerId="LiveId" clId="{B82375AF-FDC9-47B7-824A-6F7BEA3DE23E}" dt="2022-08-11T04:10:29.901" v="1663" actId="20577"/>
        <pc:sldMkLst>
          <pc:docMk/>
          <pc:sldMk cId="3557060" sldId="515"/>
        </pc:sldMkLst>
        <pc:spChg chg="mod">
          <ac:chgData name="Andrew Liao" userId="ab04f800a07082ab" providerId="LiveId" clId="{B82375AF-FDC9-47B7-824A-6F7BEA3DE23E}" dt="2022-08-11T04:10:29.901" v="1663" actId="20577"/>
          <ac:spMkLst>
            <pc:docMk/>
            <pc:sldMk cId="3557060" sldId="515"/>
            <ac:spMk id="2" creationId="{D71E641F-DEBE-743E-7C67-B907B7330818}"/>
          </ac:spMkLst>
        </pc:spChg>
        <pc:spChg chg="add mod">
          <ac:chgData name="Andrew Liao" userId="ab04f800a07082ab" providerId="LiveId" clId="{B82375AF-FDC9-47B7-824A-6F7BEA3DE23E}" dt="2022-08-11T04:09:53.985" v="1657" actId="13822"/>
          <ac:spMkLst>
            <pc:docMk/>
            <pc:sldMk cId="3557060" sldId="515"/>
            <ac:spMk id="7" creationId="{7AF05563-F211-7DB5-413A-DE08E822D911}"/>
          </ac:spMkLst>
        </pc:spChg>
        <pc:spChg chg="mod ord">
          <ac:chgData name="Andrew Liao" userId="ab04f800a07082ab" providerId="LiveId" clId="{B82375AF-FDC9-47B7-824A-6F7BEA3DE23E}" dt="2022-08-11T04:08:13.887" v="1625" actId="20577"/>
          <ac:spMkLst>
            <pc:docMk/>
            <pc:sldMk cId="3557060" sldId="515"/>
            <ac:spMk id="8" creationId="{62F36653-2C3B-5483-2019-ACB61D61BD4B}"/>
          </ac:spMkLst>
        </pc:spChg>
        <pc:spChg chg="mod ord">
          <ac:chgData name="Andrew Liao" userId="ab04f800a07082ab" providerId="LiveId" clId="{B82375AF-FDC9-47B7-824A-6F7BEA3DE23E}" dt="2022-08-11T04:09:36.934" v="1654" actId="14100"/>
          <ac:spMkLst>
            <pc:docMk/>
            <pc:sldMk cId="3557060" sldId="515"/>
            <ac:spMk id="9" creationId="{FF002777-5BBD-5308-CEC3-CED8A0E76D56}"/>
          </ac:spMkLst>
        </pc:spChg>
        <pc:graphicFrameChg chg="add mod">
          <ac:chgData name="Andrew Liao" userId="ab04f800a07082ab" providerId="LiveId" clId="{B82375AF-FDC9-47B7-824A-6F7BEA3DE23E}" dt="2022-08-11T04:07:43.989" v="1599" actId="1076"/>
          <ac:graphicFrameMkLst>
            <pc:docMk/>
            <pc:sldMk cId="3557060" sldId="515"/>
            <ac:graphicFrameMk id="4" creationId="{CA24FAEE-230C-AAAD-A886-6F47371AF46A}"/>
          </ac:graphicFrameMkLst>
        </pc:graphicFrameChg>
        <pc:graphicFrameChg chg="del">
          <ac:chgData name="Andrew Liao" userId="ab04f800a07082ab" providerId="LiveId" clId="{B82375AF-FDC9-47B7-824A-6F7BEA3DE23E}" dt="2022-08-11T04:07:37.125" v="1595" actId="478"/>
          <ac:graphicFrameMkLst>
            <pc:docMk/>
            <pc:sldMk cId="3557060" sldId="515"/>
            <ac:graphicFrameMk id="5" creationId="{2FBFFD38-C8FB-8522-1ACA-ED43CCDC8F04}"/>
          </ac:graphicFrameMkLst>
        </pc:graphicFrameChg>
        <pc:graphicFrameChg chg="add mod">
          <ac:chgData name="Andrew Liao" userId="ab04f800a07082ab" providerId="LiveId" clId="{B82375AF-FDC9-47B7-824A-6F7BEA3DE23E}" dt="2022-08-11T04:09:40.717" v="1655" actId="1076"/>
          <ac:graphicFrameMkLst>
            <pc:docMk/>
            <pc:sldMk cId="3557060" sldId="515"/>
            <ac:graphicFrameMk id="6" creationId="{B0EF3F07-FA5F-B3C8-788B-2F11663AEB94}"/>
          </ac:graphicFrameMkLst>
        </pc:graphicFrameChg>
      </pc:sldChg>
      <pc:sldChg chg="addSp delSp modSp new mod">
        <pc:chgData name="Andrew Liao" userId="ab04f800a07082ab" providerId="LiveId" clId="{B82375AF-FDC9-47B7-824A-6F7BEA3DE23E}" dt="2022-08-11T04:24:54.343" v="1957" actId="1076"/>
        <pc:sldMkLst>
          <pc:docMk/>
          <pc:sldMk cId="300409110" sldId="516"/>
        </pc:sldMkLst>
        <pc:spChg chg="mod">
          <ac:chgData name="Andrew Liao" userId="ab04f800a07082ab" providerId="LiveId" clId="{B82375AF-FDC9-47B7-824A-6F7BEA3DE23E}" dt="2022-08-11T04:15:06.339" v="1770" actId="20577"/>
          <ac:spMkLst>
            <pc:docMk/>
            <pc:sldMk cId="300409110" sldId="516"/>
            <ac:spMk id="2" creationId="{B1F83FF4-9E9E-7D94-7903-C05EF2DBA576}"/>
          </ac:spMkLst>
        </pc:spChg>
        <pc:spChg chg="add mod">
          <ac:chgData name="Andrew Liao" userId="ab04f800a07082ab" providerId="LiveId" clId="{B82375AF-FDC9-47B7-824A-6F7BEA3DE23E}" dt="2022-08-11T04:24:12.398" v="1949" actId="1076"/>
          <ac:spMkLst>
            <pc:docMk/>
            <pc:sldMk cId="300409110" sldId="516"/>
            <ac:spMk id="6" creationId="{9D20C2D4-F7D3-74D6-7A20-7D2170974CDA}"/>
          </ac:spMkLst>
        </pc:spChg>
        <pc:spChg chg="add mod">
          <ac:chgData name="Andrew Liao" userId="ab04f800a07082ab" providerId="LiveId" clId="{B82375AF-FDC9-47B7-824A-6F7BEA3DE23E}" dt="2022-08-11T04:24:15.151" v="1950" actId="1076"/>
          <ac:spMkLst>
            <pc:docMk/>
            <pc:sldMk cId="300409110" sldId="516"/>
            <ac:spMk id="8" creationId="{A0B7CCEC-DFF8-F5AD-84F8-531498F06C9C}"/>
          </ac:spMkLst>
        </pc:spChg>
        <pc:spChg chg="add mod">
          <ac:chgData name="Andrew Liao" userId="ab04f800a07082ab" providerId="LiveId" clId="{B82375AF-FDC9-47B7-824A-6F7BEA3DE23E}" dt="2022-08-11T04:24:06.605" v="1948" actId="1076"/>
          <ac:spMkLst>
            <pc:docMk/>
            <pc:sldMk cId="300409110" sldId="516"/>
            <ac:spMk id="9" creationId="{D4B54BA7-3189-2074-F676-E17BFE532438}"/>
          </ac:spMkLst>
        </pc:spChg>
        <pc:spChg chg="add mod">
          <ac:chgData name="Andrew Liao" userId="ab04f800a07082ab" providerId="LiveId" clId="{B82375AF-FDC9-47B7-824A-6F7BEA3DE23E}" dt="2022-08-11T04:24:06.605" v="1948" actId="1076"/>
          <ac:spMkLst>
            <pc:docMk/>
            <pc:sldMk cId="300409110" sldId="516"/>
            <ac:spMk id="10" creationId="{386A3025-3A98-505D-7308-BD6539977BEF}"/>
          </ac:spMkLst>
        </pc:spChg>
        <pc:spChg chg="add mod">
          <ac:chgData name="Andrew Liao" userId="ab04f800a07082ab" providerId="LiveId" clId="{B82375AF-FDC9-47B7-824A-6F7BEA3DE23E}" dt="2022-08-11T04:24:06.605" v="1948" actId="1076"/>
          <ac:spMkLst>
            <pc:docMk/>
            <pc:sldMk cId="300409110" sldId="516"/>
            <ac:spMk id="11" creationId="{8D085F21-A37F-F422-5F0C-95E6630BA71B}"/>
          </ac:spMkLst>
        </pc:spChg>
        <pc:spChg chg="add mod">
          <ac:chgData name="Andrew Liao" userId="ab04f800a07082ab" providerId="LiveId" clId="{B82375AF-FDC9-47B7-824A-6F7BEA3DE23E}" dt="2022-08-11T04:24:06.605" v="1948" actId="1076"/>
          <ac:spMkLst>
            <pc:docMk/>
            <pc:sldMk cId="300409110" sldId="516"/>
            <ac:spMk id="12" creationId="{0ACFF3DB-1FFE-CCC6-0CF1-CF47BB689C25}"/>
          </ac:spMkLst>
        </pc:spChg>
        <pc:spChg chg="add mod">
          <ac:chgData name="Andrew Liao" userId="ab04f800a07082ab" providerId="LiveId" clId="{B82375AF-FDC9-47B7-824A-6F7BEA3DE23E}" dt="2022-08-11T04:24:06.605" v="1948" actId="1076"/>
          <ac:spMkLst>
            <pc:docMk/>
            <pc:sldMk cId="300409110" sldId="516"/>
            <ac:spMk id="13" creationId="{79E4DB4E-9E0E-99DA-D6A2-A089C0FF0562}"/>
          </ac:spMkLst>
        </pc:spChg>
        <pc:spChg chg="add mod">
          <ac:chgData name="Andrew Liao" userId="ab04f800a07082ab" providerId="LiveId" clId="{B82375AF-FDC9-47B7-824A-6F7BEA3DE23E}" dt="2022-08-11T04:24:54.343" v="1957" actId="1076"/>
          <ac:spMkLst>
            <pc:docMk/>
            <pc:sldMk cId="300409110" sldId="516"/>
            <ac:spMk id="15" creationId="{F26ADA3F-4D80-21DB-1173-D93C1D1B5FC4}"/>
          </ac:spMkLst>
        </pc:spChg>
        <pc:graphicFrameChg chg="add del mod">
          <ac:chgData name="Andrew Liao" userId="ab04f800a07082ab" providerId="LiveId" clId="{B82375AF-FDC9-47B7-824A-6F7BEA3DE23E}" dt="2022-08-11T04:15:51.280" v="1773" actId="478"/>
          <ac:graphicFrameMkLst>
            <pc:docMk/>
            <pc:sldMk cId="300409110" sldId="516"/>
            <ac:graphicFrameMk id="4" creationId="{1C3B33BE-6AB1-90BA-A223-1DBF69566DDC}"/>
          </ac:graphicFrameMkLst>
        </pc:graphicFrameChg>
        <pc:graphicFrameChg chg="add mod">
          <ac:chgData name="Andrew Liao" userId="ab04f800a07082ab" providerId="LiveId" clId="{B82375AF-FDC9-47B7-824A-6F7BEA3DE23E}" dt="2022-08-11T04:16:10.766" v="1775" actId="1076"/>
          <ac:graphicFrameMkLst>
            <pc:docMk/>
            <pc:sldMk cId="300409110" sldId="516"/>
            <ac:graphicFrameMk id="5" creationId="{F103655B-4B4B-2032-363C-1A1C4D0B27FA}"/>
          </ac:graphicFrameMkLst>
        </pc:graphicFrameChg>
        <pc:graphicFrameChg chg="add mod">
          <ac:chgData name="Andrew Liao" userId="ab04f800a07082ab" providerId="LiveId" clId="{B82375AF-FDC9-47B7-824A-6F7BEA3DE23E}" dt="2022-08-11T04:24:06.605" v="1948" actId="1076"/>
          <ac:graphicFrameMkLst>
            <pc:docMk/>
            <pc:sldMk cId="300409110" sldId="516"/>
            <ac:graphicFrameMk id="7" creationId="{2F5A479A-932E-2D52-8DC3-161CA4A62884}"/>
          </ac:graphicFrameMkLst>
        </pc:graphicFrameChg>
        <pc:graphicFrameChg chg="add mod ord">
          <ac:chgData name="Andrew Liao" userId="ab04f800a07082ab" providerId="LiveId" clId="{B82375AF-FDC9-47B7-824A-6F7BEA3DE23E}" dt="2022-08-11T04:24:49.801" v="1956" actId="1076"/>
          <ac:graphicFrameMkLst>
            <pc:docMk/>
            <pc:sldMk cId="300409110" sldId="516"/>
            <ac:graphicFrameMk id="14" creationId="{5CC9D835-3A2C-4B30-8BA3-9FAE5253B5EA}"/>
          </ac:graphicFrameMkLst>
        </pc:graphicFrameChg>
      </pc:sldChg>
      <pc:sldChg chg="addSp delSp modSp new mod">
        <pc:chgData name="Andrew Liao" userId="ab04f800a07082ab" providerId="LiveId" clId="{B82375AF-FDC9-47B7-824A-6F7BEA3DE23E}" dt="2022-08-11T04:29:15.454" v="2100" actId="122"/>
        <pc:sldMkLst>
          <pc:docMk/>
          <pc:sldMk cId="1786931231" sldId="517"/>
        </pc:sldMkLst>
        <pc:spChg chg="del">
          <ac:chgData name="Andrew Liao" userId="ab04f800a07082ab" providerId="LiveId" clId="{B82375AF-FDC9-47B7-824A-6F7BEA3DE23E}" dt="2022-08-11T04:26:42.098" v="1961" actId="478"/>
          <ac:spMkLst>
            <pc:docMk/>
            <pc:sldMk cId="1786931231" sldId="517"/>
            <ac:spMk id="2" creationId="{104715F3-1A96-33D2-C340-734D93E56C62}"/>
          </ac:spMkLst>
        </pc:spChg>
        <pc:spChg chg="del">
          <ac:chgData name="Andrew Liao" userId="ab04f800a07082ab" providerId="LiveId" clId="{B82375AF-FDC9-47B7-824A-6F7BEA3DE23E}" dt="2022-08-11T04:26:44.657" v="1962" actId="478"/>
          <ac:spMkLst>
            <pc:docMk/>
            <pc:sldMk cId="1786931231" sldId="517"/>
            <ac:spMk id="3" creationId="{FA9AB393-DF30-1478-0650-2DA8412D21B2}"/>
          </ac:spMkLst>
        </pc:spChg>
        <pc:spChg chg="add del">
          <ac:chgData name="Andrew Liao" userId="ab04f800a07082ab" providerId="LiveId" clId="{B82375AF-FDC9-47B7-824A-6F7BEA3DE23E}" dt="2022-08-11T04:27:06.203" v="1966" actId="11529"/>
          <ac:spMkLst>
            <pc:docMk/>
            <pc:sldMk cId="1786931231" sldId="517"/>
            <ac:spMk id="5" creationId="{CAE25508-028F-9D3F-1DAC-8216137C766B}"/>
          </ac:spMkLst>
        </pc:spChg>
        <pc:spChg chg="add mod">
          <ac:chgData name="Andrew Liao" userId="ab04f800a07082ab" providerId="LiveId" clId="{B82375AF-FDC9-47B7-824A-6F7BEA3DE23E}" dt="2022-08-11T04:29:15.454" v="2100" actId="122"/>
          <ac:spMkLst>
            <pc:docMk/>
            <pc:sldMk cId="1786931231" sldId="517"/>
            <ac:spMk id="6" creationId="{AC30982D-DB24-2637-88C5-4EB1191A6E48}"/>
          </ac:spMkLst>
        </pc:spChg>
        <pc:spChg chg="add mod">
          <ac:chgData name="Andrew Liao" userId="ab04f800a07082ab" providerId="LiveId" clId="{B82375AF-FDC9-47B7-824A-6F7BEA3DE23E}" dt="2022-08-11T04:28:02" v="2005" actId="20577"/>
          <ac:spMkLst>
            <pc:docMk/>
            <pc:sldMk cId="1786931231" sldId="517"/>
            <ac:spMk id="7" creationId="{32C52AA9-300E-BAB7-6E2C-5581E8E1A126}"/>
          </ac:spMkLst>
        </pc:spChg>
        <pc:spChg chg="add mod">
          <ac:chgData name="Andrew Liao" userId="ab04f800a07082ab" providerId="LiveId" clId="{B82375AF-FDC9-47B7-824A-6F7BEA3DE23E}" dt="2022-08-11T04:28:15.465" v="2027" actId="20577"/>
          <ac:spMkLst>
            <pc:docMk/>
            <pc:sldMk cId="1786931231" sldId="517"/>
            <ac:spMk id="8" creationId="{40E578AA-ACB1-64AF-2E05-A58EA288A5A9}"/>
          </ac:spMkLst>
        </pc:spChg>
        <pc:spChg chg="add mod">
          <ac:chgData name="Andrew Liao" userId="ab04f800a07082ab" providerId="LiveId" clId="{B82375AF-FDC9-47B7-824A-6F7BEA3DE23E}" dt="2022-08-11T04:28:35.657" v="2047" actId="14100"/>
          <ac:spMkLst>
            <pc:docMk/>
            <pc:sldMk cId="1786931231" sldId="517"/>
            <ac:spMk id="9" creationId="{6E7B2831-3704-4DF7-04EA-28AFF32B0436}"/>
          </ac:spMkLst>
        </pc:spChg>
        <pc:spChg chg="add mod">
          <ac:chgData name="Andrew Liao" userId="ab04f800a07082ab" providerId="LiveId" clId="{B82375AF-FDC9-47B7-824A-6F7BEA3DE23E}" dt="2022-08-11T04:28:58.329" v="2094" actId="20577"/>
          <ac:spMkLst>
            <pc:docMk/>
            <pc:sldMk cId="1786931231" sldId="517"/>
            <ac:spMk id="10" creationId="{8D33441D-6381-9E9A-C96E-5473097CE348}"/>
          </ac:spMkLst>
        </pc:spChg>
        <pc:graphicFrameChg chg="add mod">
          <ac:chgData name="Andrew Liao" userId="ab04f800a07082ab" providerId="LiveId" clId="{B82375AF-FDC9-47B7-824A-6F7BEA3DE23E}" dt="2022-08-11T04:26:48.110" v="1964" actId="14100"/>
          <ac:graphicFrameMkLst>
            <pc:docMk/>
            <pc:sldMk cId="1786931231" sldId="517"/>
            <ac:graphicFrameMk id="4" creationId="{21F2AA73-8A34-236D-1BDF-34BAE3DB9E78}"/>
          </ac:graphicFrameMkLst>
        </pc:graphicFrameChg>
      </pc:sldChg>
      <pc:sldChg chg="addSp delSp modSp new mod">
        <pc:chgData name="Andrew Liao" userId="ab04f800a07082ab" providerId="LiveId" clId="{B82375AF-FDC9-47B7-824A-6F7BEA3DE23E}" dt="2022-08-11T04:47:14.430" v="2905" actId="20577"/>
        <pc:sldMkLst>
          <pc:docMk/>
          <pc:sldMk cId="718976399" sldId="518"/>
        </pc:sldMkLst>
        <pc:spChg chg="mod">
          <ac:chgData name="Andrew Liao" userId="ab04f800a07082ab" providerId="LiveId" clId="{B82375AF-FDC9-47B7-824A-6F7BEA3DE23E}" dt="2022-08-11T04:47:14.430" v="2905" actId="20577"/>
          <ac:spMkLst>
            <pc:docMk/>
            <pc:sldMk cId="718976399" sldId="518"/>
            <ac:spMk id="2" creationId="{3E3EA3E4-6437-C6D1-5E9D-AAFE8F1B25BE}"/>
          </ac:spMkLst>
        </pc:spChg>
        <pc:spChg chg="mod">
          <ac:chgData name="Andrew Liao" userId="ab04f800a07082ab" providerId="LiveId" clId="{B82375AF-FDC9-47B7-824A-6F7BEA3DE23E}" dt="2022-08-11T04:45:39.231" v="2853" actId="20577"/>
          <ac:spMkLst>
            <pc:docMk/>
            <pc:sldMk cId="718976399" sldId="518"/>
            <ac:spMk id="3" creationId="{030F396C-690F-1320-DC3D-0B82D6E584FC}"/>
          </ac:spMkLst>
        </pc:spChg>
        <pc:graphicFrameChg chg="add del mod">
          <ac:chgData name="Andrew Liao" userId="ab04f800a07082ab" providerId="LiveId" clId="{B82375AF-FDC9-47B7-824A-6F7BEA3DE23E}" dt="2022-08-11T04:43:25.341" v="2623" actId="478"/>
          <ac:graphicFrameMkLst>
            <pc:docMk/>
            <pc:sldMk cId="718976399" sldId="518"/>
            <ac:graphicFrameMk id="4" creationId="{890050A4-9D89-EF27-35E7-942CB68E306C}"/>
          </ac:graphicFrameMkLst>
        </pc:graphicFrameChg>
      </pc:sldChg>
      <pc:sldChg chg="modSp add mod">
        <pc:chgData name="Andrew Liao" userId="ab04f800a07082ab" providerId="LiveId" clId="{B82375AF-FDC9-47B7-824A-6F7BEA3DE23E}" dt="2022-08-11T04:47:03.998" v="2890" actId="20577"/>
        <pc:sldMkLst>
          <pc:docMk/>
          <pc:sldMk cId="1885372407" sldId="519"/>
        </pc:sldMkLst>
        <pc:spChg chg="mod">
          <ac:chgData name="Andrew Liao" userId="ab04f800a07082ab" providerId="LiveId" clId="{B82375AF-FDC9-47B7-824A-6F7BEA3DE23E}" dt="2022-08-11T04:47:03.998" v="2890" actId="20577"/>
          <ac:spMkLst>
            <pc:docMk/>
            <pc:sldMk cId="1885372407" sldId="519"/>
            <ac:spMk id="2" creationId="{3E3EA3E4-6437-C6D1-5E9D-AAFE8F1B25BE}"/>
          </ac:spMkLst>
        </pc:spChg>
        <pc:spChg chg="mod">
          <ac:chgData name="Andrew Liao" userId="ab04f800a07082ab" providerId="LiveId" clId="{B82375AF-FDC9-47B7-824A-6F7BEA3DE23E}" dt="2022-08-11T04:45:53.955" v="2854" actId="6549"/>
          <ac:spMkLst>
            <pc:docMk/>
            <pc:sldMk cId="1885372407" sldId="519"/>
            <ac:spMk id="3" creationId="{030F396C-690F-1320-DC3D-0B82D6E584FC}"/>
          </ac:spMkLst>
        </pc:spChg>
        <pc:graphicFrameChg chg="mod">
          <ac:chgData name="Andrew Liao" userId="ab04f800a07082ab" providerId="LiveId" clId="{B82375AF-FDC9-47B7-824A-6F7BEA3DE23E}" dt="2022-08-11T04:45:57.327" v="2855" actId="1076"/>
          <ac:graphicFrameMkLst>
            <pc:docMk/>
            <pc:sldMk cId="1885372407" sldId="519"/>
            <ac:graphicFrameMk id="4" creationId="{890050A4-9D89-EF27-35E7-942CB68E306C}"/>
          </ac:graphicFrameMkLst>
        </pc:graphicFrameChg>
      </pc:sldChg>
      <pc:sldChg chg="addSp modSp new mod">
        <pc:chgData name="Andrew Liao" userId="ab04f800a07082ab" providerId="LiveId" clId="{B82375AF-FDC9-47B7-824A-6F7BEA3DE23E}" dt="2022-08-11T04:53:43.405" v="3046" actId="13822"/>
        <pc:sldMkLst>
          <pc:docMk/>
          <pc:sldMk cId="3740431586" sldId="520"/>
        </pc:sldMkLst>
        <pc:spChg chg="mod">
          <ac:chgData name="Andrew Liao" userId="ab04f800a07082ab" providerId="LiveId" clId="{B82375AF-FDC9-47B7-824A-6F7BEA3DE23E}" dt="2022-08-11T04:48:28.486" v="2938" actId="20577"/>
          <ac:spMkLst>
            <pc:docMk/>
            <pc:sldMk cId="3740431586" sldId="520"/>
            <ac:spMk id="2" creationId="{F34786E9-E1C0-9A7A-A6B4-D8013B26FB7D}"/>
          </ac:spMkLst>
        </pc:spChg>
        <pc:spChg chg="mod">
          <ac:chgData name="Andrew Liao" userId="ab04f800a07082ab" providerId="LiveId" clId="{B82375AF-FDC9-47B7-824A-6F7BEA3DE23E}" dt="2022-08-11T04:51:04.220" v="2997" actId="20577"/>
          <ac:spMkLst>
            <pc:docMk/>
            <pc:sldMk cId="3740431586" sldId="520"/>
            <ac:spMk id="3" creationId="{683B0960-A2E4-1B06-A420-BF82946BF8F8}"/>
          </ac:spMkLst>
        </pc:spChg>
        <pc:spChg chg="add mod">
          <ac:chgData name="Andrew Liao" userId="ab04f800a07082ab" providerId="LiveId" clId="{B82375AF-FDC9-47B7-824A-6F7BEA3DE23E}" dt="2022-08-11T04:53:43.405" v="3046" actId="13822"/>
          <ac:spMkLst>
            <pc:docMk/>
            <pc:sldMk cId="3740431586" sldId="520"/>
            <ac:spMk id="7" creationId="{62151125-8BF9-0613-9D10-B6E78801F35B}"/>
          </ac:spMkLst>
        </pc:spChg>
        <pc:graphicFrameChg chg="add mod">
          <ac:chgData name="Andrew Liao" userId="ab04f800a07082ab" providerId="LiveId" clId="{B82375AF-FDC9-47B7-824A-6F7BEA3DE23E}" dt="2022-08-11T04:49:27.411" v="2956" actId="1076"/>
          <ac:graphicFrameMkLst>
            <pc:docMk/>
            <pc:sldMk cId="3740431586" sldId="520"/>
            <ac:graphicFrameMk id="4" creationId="{E4DCC535-04A8-503D-90D6-870583DBB64B}"/>
          </ac:graphicFrameMkLst>
        </pc:graphicFrameChg>
        <pc:graphicFrameChg chg="add mod">
          <ac:chgData name="Andrew Liao" userId="ab04f800a07082ab" providerId="LiveId" clId="{B82375AF-FDC9-47B7-824A-6F7BEA3DE23E}" dt="2022-08-11T04:50:14.504" v="2958" actId="1076"/>
          <ac:graphicFrameMkLst>
            <pc:docMk/>
            <pc:sldMk cId="3740431586" sldId="520"/>
            <ac:graphicFrameMk id="5" creationId="{CFABFBD5-89ED-0D5F-AAD7-EF7598F5C52B}"/>
          </ac:graphicFrameMkLst>
        </pc:graphicFrameChg>
        <pc:graphicFrameChg chg="add mod">
          <ac:chgData name="Andrew Liao" userId="ab04f800a07082ab" providerId="LiveId" clId="{B82375AF-FDC9-47B7-824A-6F7BEA3DE23E}" dt="2022-08-11T04:51:50.413" v="2999" actId="1076"/>
          <ac:graphicFrameMkLst>
            <pc:docMk/>
            <pc:sldMk cId="3740431586" sldId="520"/>
            <ac:graphicFrameMk id="6" creationId="{A58BB2B3-300B-D506-BDB9-24038DD505CB}"/>
          </ac:graphicFrameMkLst>
        </pc:graphicFrameChg>
      </pc:sldChg>
      <pc:sldChg chg="addSp delSp modSp add mod">
        <pc:chgData name="Andrew Liao" userId="ab04f800a07082ab" providerId="LiveId" clId="{B82375AF-FDC9-47B7-824A-6F7BEA3DE23E}" dt="2022-08-11T05:27:47.267" v="3389" actId="1076"/>
        <pc:sldMkLst>
          <pc:docMk/>
          <pc:sldMk cId="3442068332" sldId="521"/>
        </pc:sldMkLst>
        <pc:spChg chg="mod">
          <ac:chgData name="Andrew Liao" userId="ab04f800a07082ab" providerId="LiveId" clId="{B82375AF-FDC9-47B7-824A-6F7BEA3DE23E}" dt="2022-08-11T05:27:18.823" v="3379" actId="20577"/>
          <ac:spMkLst>
            <pc:docMk/>
            <pc:sldMk cId="3442068332" sldId="521"/>
            <ac:spMk id="2" creationId="{F34786E9-E1C0-9A7A-A6B4-D8013B26FB7D}"/>
          </ac:spMkLst>
        </pc:spChg>
        <pc:spChg chg="mod">
          <ac:chgData name="Andrew Liao" userId="ab04f800a07082ab" providerId="LiveId" clId="{B82375AF-FDC9-47B7-824A-6F7BEA3DE23E}" dt="2022-08-11T05:27:41.901" v="3387" actId="20577"/>
          <ac:spMkLst>
            <pc:docMk/>
            <pc:sldMk cId="3442068332" sldId="521"/>
            <ac:spMk id="3" creationId="{683B0960-A2E4-1B06-A420-BF82946BF8F8}"/>
          </ac:spMkLst>
        </pc:spChg>
        <pc:spChg chg="del mod">
          <ac:chgData name="Andrew Liao" userId="ab04f800a07082ab" providerId="LiveId" clId="{B82375AF-FDC9-47B7-824A-6F7BEA3DE23E}" dt="2022-08-11T04:54:26.708" v="3051" actId="478"/>
          <ac:spMkLst>
            <pc:docMk/>
            <pc:sldMk cId="3442068332" sldId="521"/>
            <ac:spMk id="7" creationId="{62151125-8BF9-0613-9D10-B6E78801F35B}"/>
          </ac:spMkLst>
        </pc:spChg>
        <pc:graphicFrameChg chg="del">
          <ac:chgData name="Andrew Liao" userId="ab04f800a07082ab" providerId="LiveId" clId="{B82375AF-FDC9-47B7-824A-6F7BEA3DE23E}" dt="2022-08-11T04:54:23.460" v="3048" actId="478"/>
          <ac:graphicFrameMkLst>
            <pc:docMk/>
            <pc:sldMk cId="3442068332" sldId="521"/>
            <ac:graphicFrameMk id="4" creationId="{E4DCC535-04A8-503D-90D6-870583DBB64B}"/>
          </ac:graphicFrameMkLst>
        </pc:graphicFrameChg>
        <pc:graphicFrameChg chg="del">
          <ac:chgData name="Andrew Liao" userId="ab04f800a07082ab" providerId="LiveId" clId="{B82375AF-FDC9-47B7-824A-6F7BEA3DE23E}" dt="2022-08-11T04:54:24.067" v="3049" actId="478"/>
          <ac:graphicFrameMkLst>
            <pc:docMk/>
            <pc:sldMk cId="3442068332" sldId="521"/>
            <ac:graphicFrameMk id="5" creationId="{CFABFBD5-89ED-0D5F-AAD7-EF7598F5C52B}"/>
          </ac:graphicFrameMkLst>
        </pc:graphicFrameChg>
        <pc:graphicFrameChg chg="del">
          <ac:chgData name="Andrew Liao" userId="ab04f800a07082ab" providerId="LiveId" clId="{B82375AF-FDC9-47B7-824A-6F7BEA3DE23E}" dt="2022-08-11T04:54:28.442" v="3052" actId="478"/>
          <ac:graphicFrameMkLst>
            <pc:docMk/>
            <pc:sldMk cId="3442068332" sldId="521"/>
            <ac:graphicFrameMk id="6" creationId="{A58BB2B3-300B-D506-BDB9-24038DD505CB}"/>
          </ac:graphicFrameMkLst>
        </pc:graphicFrameChg>
        <pc:graphicFrameChg chg="add del mod">
          <ac:chgData name="Andrew Liao" userId="ab04f800a07082ab" providerId="LiveId" clId="{B82375AF-FDC9-47B7-824A-6F7BEA3DE23E}" dt="2022-08-11T05:23:11.796" v="3225" actId="478"/>
          <ac:graphicFrameMkLst>
            <pc:docMk/>
            <pc:sldMk cId="3442068332" sldId="521"/>
            <ac:graphicFrameMk id="8" creationId="{85D5E054-78AF-68B2-93C2-77B95116BCCB}"/>
          </ac:graphicFrameMkLst>
        </pc:graphicFrameChg>
        <pc:graphicFrameChg chg="add del mod">
          <ac:chgData name="Andrew Liao" userId="ab04f800a07082ab" providerId="LiveId" clId="{B82375AF-FDC9-47B7-824A-6F7BEA3DE23E}" dt="2022-08-11T05:24:42.783" v="3286" actId="478"/>
          <ac:graphicFrameMkLst>
            <pc:docMk/>
            <pc:sldMk cId="3442068332" sldId="521"/>
            <ac:graphicFrameMk id="9" creationId="{DA73954F-E00A-46ED-0947-014CBCF2729C}"/>
          </ac:graphicFrameMkLst>
        </pc:graphicFrameChg>
        <pc:graphicFrameChg chg="add del mod">
          <ac:chgData name="Andrew Liao" userId="ab04f800a07082ab" providerId="LiveId" clId="{B82375AF-FDC9-47B7-824A-6F7BEA3DE23E}" dt="2022-08-11T05:25:20.900" v="3310" actId="478"/>
          <ac:graphicFrameMkLst>
            <pc:docMk/>
            <pc:sldMk cId="3442068332" sldId="521"/>
            <ac:graphicFrameMk id="10" creationId="{CB0C0160-AFCB-E9BF-5620-9393E1340E72}"/>
          </ac:graphicFrameMkLst>
        </pc:graphicFrameChg>
        <pc:graphicFrameChg chg="add del mod">
          <ac:chgData name="Andrew Liao" userId="ab04f800a07082ab" providerId="LiveId" clId="{B82375AF-FDC9-47B7-824A-6F7BEA3DE23E}" dt="2022-08-11T05:00:05.749" v="3193" actId="478"/>
          <ac:graphicFrameMkLst>
            <pc:docMk/>
            <pc:sldMk cId="3442068332" sldId="521"/>
            <ac:graphicFrameMk id="11" creationId="{C5D0828B-386B-58C6-3A0A-DF508A914CCA}"/>
          </ac:graphicFrameMkLst>
        </pc:graphicFrameChg>
        <pc:graphicFrameChg chg="add mod">
          <ac:chgData name="Andrew Liao" userId="ab04f800a07082ab" providerId="LiveId" clId="{B82375AF-FDC9-47B7-824A-6F7BEA3DE23E}" dt="2022-08-11T05:00:15.056" v="3197" actId="1076"/>
          <ac:graphicFrameMkLst>
            <pc:docMk/>
            <pc:sldMk cId="3442068332" sldId="521"/>
            <ac:graphicFrameMk id="12" creationId="{CE4C913C-C571-B459-CDDF-BB3D3964FDCB}"/>
          </ac:graphicFrameMkLst>
        </pc:graphicFrameChg>
        <pc:graphicFrameChg chg="add del mod">
          <ac:chgData name="Andrew Liao" userId="ab04f800a07082ab" providerId="LiveId" clId="{B82375AF-FDC9-47B7-824A-6F7BEA3DE23E}" dt="2022-08-11T05:01:17.698" v="3201" actId="478"/>
          <ac:graphicFrameMkLst>
            <pc:docMk/>
            <pc:sldMk cId="3442068332" sldId="521"/>
            <ac:graphicFrameMk id="13" creationId="{1E2829E7-DB5C-2DD9-66E7-3392D567E831}"/>
          </ac:graphicFrameMkLst>
        </pc:graphicFrameChg>
        <pc:graphicFrameChg chg="add mod">
          <ac:chgData name="Andrew Liao" userId="ab04f800a07082ab" providerId="LiveId" clId="{B82375AF-FDC9-47B7-824A-6F7BEA3DE23E}" dt="2022-08-11T05:23:46.517" v="3230" actId="1076"/>
          <ac:graphicFrameMkLst>
            <pc:docMk/>
            <pc:sldMk cId="3442068332" sldId="521"/>
            <ac:graphicFrameMk id="14" creationId="{AFB95278-8884-4FDF-1082-0AA75F3E9265}"/>
          </ac:graphicFrameMkLst>
        </pc:graphicFrameChg>
        <pc:graphicFrameChg chg="add mod">
          <ac:chgData name="Andrew Liao" userId="ab04f800a07082ab" providerId="LiveId" clId="{B82375AF-FDC9-47B7-824A-6F7BEA3DE23E}" dt="2022-08-11T05:24:50.388" v="3288" actId="1076"/>
          <ac:graphicFrameMkLst>
            <pc:docMk/>
            <pc:sldMk cId="3442068332" sldId="521"/>
            <ac:graphicFrameMk id="15" creationId="{5A45ECF0-006B-1DFF-800C-85E6C869CAB3}"/>
          </ac:graphicFrameMkLst>
        </pc:graphicFrameChg>
        <pc:graphicFrameChg chg="add mod">
          <ac:chgData name="Andrew Liao" userId="ab04f800a07082ab" providerId="LiveId" clId="{B82375AF-FDC9-47B7-824A-6F7BEA3DE23E}" dt="2022-08-11T05:27:47.267" v="3389" actId="1076"/>
          <ac:graphicFrameMkLst>
            <pc:docMk/>
            <pc:sldMk cId="3442068332" sldId="521"/>
            <ac:graphicFrameMk id="16" creationId="{1022AEE9-333E-D026-CE59-AED43D19770D}"/>
          </ac:graphicFrameMkLst>
        </pc:graphicFrameChg>
      </pc:sldChg>
      <pc:sldChg chg="modSp add mod">
        <pc:chgData name="Andrew Liao" userId="ab04f800a07082ab" providerId="LiveId" clId="{B82375AF-FDC9-47B7-824A-6F7BEA3DE23E}" dt="2022-08-11T05:28:22.565" v="3407" actId="20577"/>
        <pc:sldMkLst>
          <pc:docMk/>
          <pc:sldMk cId="2143628511" sldId="522"/>
        </pc:sldMkLst>
        <pc:spChg chg="mod">
          <ac:chgData name="Andrew Liao" userId="ab04f800a07082ab" providerId="LiveId" clId="{B82375AF-FDC9-47B7-824A-6F7BEA3DE23E}" dt="2022-08-11T05:28:22.565" v="3407" actId="20577"/>
          <ac:spMkLst>
            <pc:docMk/>
            <pc:sldMk cId="2143628511" sldId="522"/>
            <ac:spMk id="2" creationId="{F34786E9-E1C0-9A7A-A6B4-D8013B26FB7D}"/>
          </ac:spMkLst>
        </pc:spChg>
      </pc:sldChg>
      <pc:sldChg chg="modSp add del mod">
        <pc:chgData name="Andrew Liao" userId="ab04f800a07082ab" providerId="LiveId" clId="{B82375AF-FDC9-47B7-824A-6F7BEA3DE23E}" dt="2022-08-11T05:28:00.658" v="3390" actId="47"/>
        <pc:sldMkLst>
          <pc:docMk/>
          <pc:sldMk cId="1027850035" sldId="523"/>
        </pc:sldMkLst>
        <pc:spChg chg="mod">
          <ac:chgData name="Andrew Liao" userId="ab04f800a07082ab" providerId="LiveId" clId="{B82375AF-FDC9-47B7-824A-6F7BEA3DE23E}" dt="2022-08-11T05:27:02.976" v="3371" actId="5793"/>
          <ac:spMkLst>
            <pc:docMk/>
            <pc:sldMk cId="1027850035" sldId="523"/>
            <ac:spMk id="2" creationId="{F34786E9-E1C0-9A7A-A6B4-D8013B26FB7D}"/>
          </ac:spMkLst>
        </pc:spChg>
      </pc:sldChg>
      <pc:sldChg chg="addSp delSp modSp add mod">
        <pc:chgData name="Andrew Liao" userId="ab04f800a07082ab" providerId="LiveId" clId="{B82375AF-FDC9-47B7-824A-6F7BEA3DE23E}" dt="2022-08-11T05:42:11.563" v="3775" actId="20577"/>
        <pc:sldMkLst>
          <pc:docMk/>
          <pc:sldMk cId="2236037276" sldId="523"/>
        </pc:sldMkLst>
        <pc:spChg chg="mod">
          <ac:chgData name="Andrew Liao" userId="ab04f800a07082ab" providerId="LiveId" clId="{B82375AF-FDC9-47B7-824A-6F7BEA3DE23E}" dt="2022-08-11T05:42:11.563" v="3775" actId="20577"/>
          <ac:spMkLst>
            <pc:docMk/>
            <pc:sldMk cId="2236037276" sldId="523"/>
            <ac:spMk id="2" creationId="{F34786E9-E1C0-9A7A-A6B4-D8013B26FB7D}"/>
          </ac:spMkLst>
        </pc:spChg>
        <pc:spChg chg="mod">
          <ac:chgData name="Andrew Liao" userId="ab04f800a07082ab" providerId="LiveId" clId="{B82375AF-FDC9-47B7-824A-6F7BEA3DE23E}" dt="2022-08-11T05:42:09.908" v="3774"/>
          <ac:spMkLst>
            <pc:docMk/>
            <pc:sldMk cId="2236037276" sldId="523"/>
            <ac:spMk id="3" creationId="{683B0960-A2E4-1B06-A420-BF82946BF8F8}"/>
          </ac:spMkLst>
        </pc:spChg>
        <pc:spChg chg="add">
          <ac:chgData name="Andrew Liao" userId="ab04f800a07082ab" providerId="LiveId" clId="{B82375AF-FDC9-47B7-824A-6F7BEA3DE23E}" dt="2022-08-11T05:30:55.235" v="3463" actId="11529"/>
          <ac:spMkLst>
            <pc:docMk/>
            <pc:sldMk cId="2236037276" sldId="523"/>
            <ac:spMk id="6" creationId="{86807394-B88B-50B9-E72E-4EAEBAD569D0}"/>
          </ac:spMkLst>
        </pc:spChg>
        <pc:spChg chg="add mod">
          <ac:chgData name="Andrew Liao" userId="ab04f800a07082ab" providerId="LiveId" clId="{B82375AF-FDC9-47B7-824A-6F7BEA3DE23E}" dt="2022-08-11T05:37:32.449" v="3637" actId="1076"/>
          <ac:spMkLst>
            <pc:docMk/>
            <pc:sldMk cId="2236037276" sldId="523"/>
            <ac:spMk id="16" creationId="{84268697-FAD3-182F-2588-93485172B22F}"/>
          </ac:spMkLst>
        </pc:spChg>
        <pc:spChg chg="add mod">
          <ac:chgData name="Andrew Liao" userId="ab04f800a07082ab" providerId="LiveId" clId="{B82375AF-FDC9-47B7-824A-6F7BEA3DE23E}" dt="2022-08-11T05:37:23.275" v="3636" actId="688"/>
          <ac:spMkLst>
            <pc:docMk/>
            <pc:sldMk cId="2236037276" sldId="523"/>
            <ac:spMk id="17" creationId="{1E96EF1E-D5A1-6407-5706-587C367C8377}"/>
          </ac:spMkLst>
        </pc:spChg>
        <pc:spChg chg="add mod">
          <ac:chgData name="Andrew Liao" userId="ab04f800a07082ab" providerId="LiveId" clId="{B82375AF-FDC9-47B7-824A-6F7BEA3DE23E}" dt="2022-08-11T05:41:39.291" v="3762" actId="14100"/>
          <ac:spMkLst>
            <pc:docMk/>
            <pc:sldMk cId="2236037276" sldId="523"/>
            <ac:spMk id="28" creationId="{4A57397D-ED14-2F7C-12E1-D6311502E47E}"/>
          </ac:spMkLst>
        </pc:spChg>
        <pc:graphicFrameChg chg="add mod">
          <ac:chgData name="Andrew Liao" userId="ab04f800a07082ab" providerId="LiveId" clId="{B82375AF-FDC9-47B7-824A-6F7BEA3DE23E}" dt="2022-08-11T05:30:19.147" v="3460" actId="1076"/>
          <ac:graphicFrameMkLst>
            <pc:docMk/>
            <pc:sldMk cId="2236037276" sldId="523"/>
            <ac:graphicFrameMk id="4" creationId="{08D5C65F-B413-7C7E-EF73-E6682191429C}"/>
          </ac:graphicFrameMkLst>
        </pc:graphicFrameChg>
        <pc:graphicFrameChg chg="add mod">
          <ac:chgData name="Andrew Liao" userId="ab04f800a07082ab" providerId="LiveId" clId="{B82375AF-FDC9-47B7-824A-6F7BEA3DE23E}" dt="2022-08-11T05:37:17.676" v="3635" actId="1076"/>
          <ac:graphicFrameMkLst>
            <pc:docMk/>
            <pc:sldMk cId="2236037276" sldId="523"/>
            <ac:graphicFrameMk id="5" creationId="{16EAFA32-B81E-B7C1-4DC6-00BDC58DDDDB}"/>
          </ac:graphicFrameMkLst>
        </pc:graphicFrameChg>
        <pc:graphicFrameChg chg="del">
          <ac:chgData name="Andrew Liao" userId="ab04f800a07082ab" providerId="LiveId" clId="{B82375AF-FDC9-47B7-824A-6F7BEA3DE23E}" dt="2022-08-11T05:30:16.128" v="3458" actId="478"/>
          <ac:graphicFrameMkLst>
            <pc:docMk/>
            <pc:sldMk cId="2236037276" sldId="523"/>
            <ac:graphicFrameMk id="8" creationId="{85D5E054-78AF-68B2-93C2-77B95116BCCB}"/>
          </ac:graphicFrameMkLst>
        </pc:graphicFrameChg>
        <pc:graphicFrameChg chg="del">
          <ac:chgData name="Andrew Liao" userId="ab04f800a07082ab" providerId="LiveId" clId="{B82375AF-FDC9-47B7-824A-6F7BEA3DE23E}" dt="2022-08-11T05:31:26.747" v="3489" actId="478"/>
          <ac:graphicFrameMkLst>
            <pc:docMk/>
            <pc:sldMk cId="2236037276" sldId="523"/>
            <ac:graphicFrameMk id="9" creationId="{DA73954F-E00A-46ED-0947-014CBCF2729C}"/>
          </ac:graphicFrameMkLst>
        </pc:graphicFrameChg>
        <pc:graphicFrameChg chg="del">
          <ac:chgData name="Andrew Liao" userId="ab04f800a07082ab" providerId="LiveId" clId="{B82375AF-FDC9-47B7-824A-6F7BEA3DE23E}" dt="2022-08-11T05:31:27.348" v="3490" actId="478"/>
          <ac:graphicFrameMkLst>
            <pc:docMk/>
            <pc:sldMk cId="2236037276" sldId="523"/>
            <ac:graphicFrameMk id="10" creationId="{CB0C0160-AFCB-E9BF-5620-9393E1340E72}"/>
          </ac:graphicFrameMkLst>
        </pc:graphicFrameChg>
        <pc:graphicFrameChg chg="del">
          <ac:chgData name="Andrew Liao" userId="ab04f800a07082ab" providerId="LiveId" clId="{B82375AF-FDC9-47B7-824A-6F7BEA3DE23E}" dt="2022-08-11T05:40:43.427" v="3719" actId="478"/>
          <ac:graphicFrameMkLst>
            <pc:docMk/>
            <pc:sldMk cId="2236037276" sldId="523"/>
            <ac:graphicFrameMk id="12" creationId="{CE4C913C-C571-B459-CDDF-BB3D3964FDCB}"/>
          </ac:graphicFrameMkLst>
        </pc:graphicFrameChg>
        <pc:graphicFrameChg chg="add mod">
          <ac:chgData name="Andrew Liao" userId="ab04f800a07082ab" providerId="LiveId" clId="{B82375AF-FDC9-47B7-824A-6F7BEA3DE23E}" dt="2022-08-11T05:37:34.225" v="3638" actId="1076"/>
          <ac:graphicFrameMkLst>
            <pc:docMk/>
            <pc:sldMk cId="2236037276" sldId="523"/>
            <ac:graphicFrameMk id="13" creationId="{6A33A6C8-949F-D7F1-DAC6-EFDAD3AB3D2E}"/>
          </ac:graphicFrameMkLst>
        </pc:graphicFrameChg>
        <pc:graphicFrameChg chg="add mod">
          <ac:chgData name="Andrew Liao" userId="ab04f800a07082ab" providerId="LiveId" clId="{B82375AF-FDC9-47B7-824A-6F7BEA3DE23E}" dt="2022-08-11T05:37:03.683" v="3630" actId="1076"/>
          <ac:graphicFrameMkLst>
            <pc:docMk/>
            <pc:sldMk cId="2236037276" sldId="523"/>
            <ac:graphicFrameMk id="14" creationId="{F5161586-9E77-D158-2012-32ECB1DEC7A5}"/>
          </ac:graphicFrameMkLst>
        </pc:graphicFrameChg>
        <pc:picChg chg="add del">
          <ac:chgData name="Andrew Liao" userId="ab04f800a07082ab" providerId="LiveId" clId="{B82375AF-FDC9-47B7-824A-6F7BEA3DE23E}" dt="2022-08-11T05:33:08.563" v="3520" actId="22"/>
          <ac:picMkLst>
            <pc:docMk/>
            <pc:sldMk cId="2236037276" sldId="523"/>
            <ac:picMk id="11" creationId="{D8A0C9EC-0263-4867-DED3-6CB1B5DAEA93}"/>
          </ac:picMkLst>
        </pc:picChg>
        <pc:cxnChg chg="add del">
          <ac:chgData name="Andrew Liao" userId="ab04f800a07082ab" providerId="LiveId" clId="{B82375AF-FDC9-47B7-824A-6F7BEA3DE23E}" dt="2022-08-11T05:38:01.882" v="3640" actId="478"/>
          <ac:cxnSpMkLst>
            <pc:docMk/>
            <pc:sldMk cId="2236037276" sldId="523"/>
            <ac:cxnSpMk id="19" creationId="{BAC17F7B-DA25-F191-3DAF-E00B23CB60AC}"/>
          </ac:cxnSpMkLst>
        </pc:cxnChg>
        <pc:cxnChg chg="add mod">
          <ac:chgData name="Andrew Liao" userId="ab04f800a07082ab" providerId="LiveId" clId="{B82375AF-FDC9-47B7-824A-6F7BEA3DE23E}" dt="2022-08-11T05:40:54.963" v="3720" actId="1076"/>
          <ac:cxnSpMkLst>
            <pc:docMk/>
            <pc:sldMk cId="2236037276" sldId="523"/>
            <ac:cxnSpMk id="21" creationId="{442D5F77-48F6-3C08-7536-8D8EE94751AB}"/>
          </ac:cxnSpMkLst>
        </pc:cxnChg>
        <pc:cxnChg chg="add mod">
          <ac:chgData name="Andrew Liao" userId="ab04f800a07082ab" providerId="LiveId" clId="{B82375AF-FDC9-47B7-824A-6F7BEA3DE23E}" dt="2022-08-11T05:40:54.963" v="3720" actId="1076"/>
          <ac:cxnSpMkLst>
            <pc:docMk/>
            <pc:sldMk cId="2236037276" sldId="523"/>
            <ac:cxnSpMk id="24" creationId="{CE9E55FC-27A6-5A10-2A39-8BBAB810C37F}"/>
          </ac:cxnSpMkLst>
        </pc:cxnChg>
      </pc:sldChg>
      <pc:sldChg chg="modSp new mod">
        <pc:chgData name="Andrew Liao" userId="ab04f800a07082ab" providerId="LiveId" clId="{B82375AF-FDC9-47B7-824A-6F7BEA3DE23E}" dt="2022-08-11T06:50:06.871" v="4037" actId="20577"/>
        <pc:sldMkLst>
          <pc:docMk/>
          <pc:sldMk cId="1296727320" sldId="524"/>
        </pc:sldMkLst>
        <pc:spChg chg="mod">
          <ac:chgData name="Andrew Liao" userId="ab04f800a07082ab" providerId="LiveId" clId="{B82375AF-FDC9-47B7-824A-6F7BEA3DE23E}" dt="2022-08-11T06:50:06.871" v="4037" actId="20577"/>
          <ac:spMkLst>
            <pc:docMk/>
            <pc:sldMk cId="1296727320" sldId="524"/>
            <ac:spMk id="2" creationId="{FA41702E-A7B2-776A-A654-ACFE3E9D8866}"/>
          </ac:spMkLst>
        </pc:spChg>
        <pc:spChg chg="mod">
          <ac:chgData name="Andrew Liao" userId="ab04f800a07082ab" providerId="LiveId" clId="{B82375AF-FDC9-47B7-824A-6F7BEA3DE23E}" dt="2022-08-11T06:49:13.006" v="4021" actId="6549"/>
          <ac:spMkLst>
            <pc:docMk/>
            <pc:sldMk cId="1296727320" sldId="524"/>
            <ac:spMk id="3" creationId="{4671DD3E-99C5-09AA-2101-F48F894C23FB}"/>
          </ac:spMkLst>
        </pc:spChg>
      </pc:sldChg>
      <pc:sldChg chg="addSp delSp modSp add del mod">
        <pc:chgData name="Andrew Liao" userId="ab04f800a07082ab" providerId="LiveId" clId="{B82375AF-FDC9-47B7-824A-6F7BEA3DE23E}" dt="2022-08-11T06:09:27.137" v="3871" actId="47"/>
        <pc:sldMkLst>
          <pc:docMk/>
          <pc:sldMk cId="2918670178" sldId="524"/>
        </pc:sldMkLst>
        <pc:spChg chg="mod">
          <ac:chgData name="Andrew Liao" userId="ab04f800a07082ab" providerId="LiveId" clId="{B82375AF-FDC9-47B7-824A-6F7BEA3DE23E}" dt="2022-08-11T05:50:13.031" v="3870" actId="20577"/>
          <ac:spMkLst>
            <pc:docMk/>
            <pc:sldMk cId="2918670178" sldId="524"/>
            <ac:spMk id="2" creationId="{F34786E9-E1C0-9A7A-A6B4-D8013B26FB7D}"/>
          </ac:spMkLst>
        </pc:spChg>
        <pc:spChg chg="mod">
          <ac:chgData name="Andrew Liao" userId="ab04f800a07082ab" providerId="LiveId" clId="{B82375AF-FDC9-47B7-824A-6F7BEA3DE23E}" dt="2022-08-11T05:46:47.068" v="3826" actId="6549"/>
          <ac:spMkLst>
            <pc:docMk/>
            <pc:sldMk cId="2918670178" sldId="524"/>
            <ac:spMk id="3" creationId="{683B0960-A2E4-1B06-A420-BF82946BF8F8}"/>
          </ac:spMkLst>
        </pc:spChg>
        <pc:spChg chg="del">
          <ac:chgData name="Andrew Liao" userId="ab04f800a07082ab" providerId="LiveId" clId="{B82375AF-FDC9-47B7-824A-6F7BEA3DE23E}" dt="2022-08-11T05:46:51.649" v="3828" actId="478"/>
          <ac:spMkLst>
            <pc:docMk/>
            <pc:sldMk cId="2918670178" sldId="524"/>
            <ac:spMk id="6" creationId="{86807394-B88B-50B9-E72E-4EAEBAD569D0}"/>
          </ac:spMkLst>
        </pc:spChg>
        <pc:spChg chg="del mod">
          <ac:chgData name="Andrew Liao" userId="ab04f800a07082ab" providerId="LiveId" clId="{B82375AF-FDC9-47B7-824A-6F7BEA3DE23E}" dt="2022-08-11T05:46:55.344" v="3831" actId="478"/>
          <ac:spMkLst>
            <pc:docMk/>
            <pc:sldMk cId="2918670178" sldId="524"/>
            <ac:spMk id="16" creationId="{84268697-FAD3-182F-2588-93485172B22F}"/>
          </ac:spMkLst>
        </pc:spChg>
        <pc:spChg chg="del">
          <ac:chgData name="Andrew Liao" userId="ab04f800a07082ab" providerId="LiveId" clId="{B82375AF-FDC9-47B7-824A-6F7BEA3DE23E}" dt="2022-08-11T05:49:55.177" v="3838" actId="478"/>
          <ac:spMkLst>
            <pc:docMk/>
            <pc:sldMk cId="2918670178" sldId="524"/>
            <ac:spMk id="17" creationId="{1E96EF1E-D5A1-6407-5706-587C367C8377}"/>
          </ac:spMkLst>
        </pc:spChg>
        <pc:spChg chg="del">
          <ac:chgData name="Andrew Liao" userId="ab04f800a07082ab" providerId="LiveId" clId="{B82375AF-FDC9-47B7-824A-6F7BEA3DE23E}" dt="2022-08-11T05:46:56.067" v="3832" actId="478"/>
          <ac:spMkLst>
            <pc:docMk/>
            <pc:sldMk cId="2918670178" sldId="524"/>
            <ac:spMk id="28" creationId="{4A57397D-ED14-2F7C-12E1-D6311502E47E}"/>
          </ac:spMkLst>
        </pc:spChg>
        <pc:graphicFrameChg chg="del">
          <ac:chgData name="Andrew Liao" userId="ab04f800a07082ab" providerId="LiveId" clId="{B82375AF-FDC9-47B7-824A-6F7BEA3DE23E}" dt="2022-08-11T05:46:43.040" v="3824" actId="478"/>
          <ac:graphicFrameMkLst>
            <pc:docMk/>
            <pc:sldMk cId="2918670178" sldId="524"/>
            <ac:graphicFrameMk id="4" creationId="{08D5C65F-B413-7C7E-EF73-E6682191429C}"/>
          </ac:graphicFrameMkLst>
        </pc:graphicFrameChg>
        <pc:graphicFrameChg chg="del mod">
          <ac:chgData name="Andrew Liao" userId="ab04f800a07082ab" providerId="LiveId" clId="{B82375AF-FDC9-47B7-824A-6F7BEA3DE23E}" dt="2022-08-11T05:48:55.204" v="3835" actId="478"/>
          <ac:graphicFrameMkLst>
            <pc:docMk/>
            <pc:sldMk cId="2918670178" sldId="524"/>
            <ac:graphicFrameMk id="5" creationId="{16EAFA32-B81E-B7C1-4DC6-00BDC58DDDDB}"/>
          </ac:graphicFrameMkLst>
        </pc:graphicFrameChg>
        <pc:graphicFrameChg chg="add mod">
          <ac:chgData name="Andrew Liao" userId="ab04f800a07082ab" providerId="LiveId" clId="{B82375AF-FDC9-47B7-824A-6F7BEA3DE23E}" dt="2022-08-11T05:49:01.039" v="3837" actId="1076"/>
          <ac:graphicFrameMkLst>
            <pc:docMk/>
            <pc:sldMk cId="2918670178" sldId="524"/>
            <ac:graphicFrameMk id="7" creationId="{F5E93E68-8BD2-0773-A139-9439DC6002F2}"/>
          </ac:graphicFrameMkLst>
        </pc:graphicFrameChg>
        <pc:graphicFrameChg chg="del">
          <ac:chgData name="Andrew Liao" userId="ab04f800a07082ab" providerId="LiveId" clId="{B82375AF-FDC9-47B7-824A-6F7BEA3DE23E}" dt="2022-08-11T05:46:53.391" v="3830" actId="478"/>
          <ac:graphicFrameMkLst>
            <pc:docMk/>
            <pc:sldMk cId="2918670178" sldId="524"/>
            <ac:graphicFrameMk id="13" creationId="{6A33A6C8-949F-D7F1-DAC6-EFDAD3AB3D2E}"/>
          </ac:graphicFrameMkLst>
        </pc:graphicFrameChg>
        <pc:graphicFrameChg chg="del">
          <ac:chgData name="Andrew Liao" userId="ab04f800a07082ab" providerId="LiveId" clId="{B82375AF-FDC9-47B7-824A-6F7BEA3DE23E}" dt="2022-08-11T05:46:43.976" v="3825" actId="478"/>
          <ac:graphicFrameMkLst>
            <pc:docMk/>
            <pc:sldMk cId="2918670178" sldId="524"/>
            <ac:graphicFrameMk id="14" creationId="{F5161586-9E77-D158-2012-32ECB1DEC7A5}"/>
          </ac:graphicFrameMkLst>
        </pc:graphicFrameChg>
        <pc:cxnChg chg="del">
          <ac:chgData name="Andrew Liao" userId="ab04f800a07082ab" providerId="LiveId" clId="{B82375AF-FDC9-47B7-824A-6F7BEA3DE23E}" dt="2022-08-11T05:46:57.823" v="3834" actId="478"/>
          <ac:cxnSpMkLst>
            <pc:docMk/>
            <pc:sldMk cId="2918670178" sldId="524"/>
            <ac:cxnSpMk id="21" creationId="{442D5F77-48F6-3C08-7536-8D8EE94751AB}"/>
          </ac:cxnSpMkLst>
        </pc:cxnChg>
        <pc:cxnChg chg="del">
          <ac:chgData name="Andrew Liao" userId="ab04f800a07082ab" providerId="LiveId" clId="{B82375AF-FDC9-47B7-824A-6F7BEA3DE23E}" dt="2022-08-11T05:46:56.984" v="3833" actId="478"/>
          <ac:cxnSpMkLst>
            <pc:docMk/>
            <pc:sldMk cId="2918670178" sldId="524"/>
            <ac:cxnSpMk id="24" creationId="{CE9E55FC-27A6-5A10-2A39-8BBAB810C37F}"/>
          </ac:cxnSpMkLst>
        </pc:cxnChg>
      </pc:sldChg>
      <pc:sldChg chg="modSp new mod">
        <pc:chgData name="Andrew Liao" userId="ab04f800a07082ab" providerId="LiveId" clId="{B82375AF-FDC9-47B7-824A-6F7BEA3DE23E}" dt="2022-08-11T07:05:35.013" v="4513" actId="20577"/>
        <pc:sldMkLst>
          <pc:docMk/>
          <pc:sldMk cId="4218062721" sldId="525"/>
        </pc:sldMkLst>
        <pc:spChg chg="mod">
          <ac:chgData name="Andrew Liao" userId="ab04f800a07082ab" providerId="LiveId" clId="{B82375AF-FDC9-47B7-824A-6F7BEA3DE23E}" dt="2022-08-11T06:50:10.954" v="4038"/>
          <ac:spMkLst>
            <pc:docMk/>
            <pc:sldMk cId="4218062721" sldId="525"/>
            <ac:spMk id="2" creationId="{DC9E2588-07C7-ACF2-6CF6-A36436EFE329}"/>
          </ac:spMkLst>
        </pc:spChg>
        <pc:spChg chg="mod">
          <ac:chgData name="Andrew Liao" userId="ab04f800a07082ab" providerId="LiveId" clId="{B82375AF-FDC9-47B7-824A-6F7BEA3DE23E}" dt="2022-08-11T07:05:35.013" v="4513" actId="20577"/>
          <ac:spMkLst>
            <pc:docMk/>
            <pc:sldMk cId="4218062721" sldId="525"/>
            <ac:spMk id="3" creationId="{0EA93263-BA8C-432B-5339-F54AFC9D3154}"/>
          </ac:spMkLst>
        </pc:spChg>
      </pc:sldChg>
    </pc:docChg>
  </pc:docChgLst>
  <pc:docChgLst>
    <pc:chgData name="Andrew Liao" userId="ab04f800a07082ab" providerId="LiveId" clId="{87B329C4-369D-7741-AA6D-8731DE03A083}"/>
    <pc:docChg chg="custSel addSld modSld">
      <pc:chgData name="Andrew Liao" userId="ab04f800a07082ab" providerId="LiveId" clId="{87B329C4-369D-7741-AA6D-8731DE03A083}" dt="2021-06-07T00:49:19.525" v="203" actId="20577"/>
      <pc:docMkLst>
        <pc:docMk/>
      </pc:docMkLst>
      <pc:sldChg chg="modSp mod">
        <pc:chgData name="Andrew Liao" userId="ab04f800a07082ab" providerId="LiveId" clId="{87B329C4-369D-7741-AA6D-8731DE03A083}" dt="2021-06-07T00:40:59.945" v="45" actId="20577"/>
        <pc:sldMkLst>
          <pc:docMk/>
          <pc:sldMk cId="2793052317" sldId="258"/>
        </pc:sldMkLst>
        <pc:spChg chg="mod">
          <ac:chgData name="Andrew Liao" userId="ab04f800a07082ab" providerId="LiveId" clId="{87B329C4-369D-7741-AA6D-8731DE03A083}" dt="2021-06-07T00:40:11.354" v="35" actId="20577"/>
          <ac:spMkLst>
            <pc:docMk/>
            <pc:sldMk cId="2793052317" sldId="258"/>
            <ac:spMk id="4" creationId="{9DAF5106-94B5-4135-920E-05615235C890}"/>
          </ac:spMkLst>
        </pc:spChg>
        <pc:spChg chg="mod">
          <ac:chgData name="Andrew Liao" userId="ab04f800a07082ab" providerId="LiveId" clId="{87B329C4-369D-7741-AA6D-8731DE03A083}" dt="2021-06-07T00:40:59.945" v="45" actId="20577"/>
          <ac:spMkLst>
            <pc:docMk/>
            <pc:sldMk cId="2793052317" sldId="258"/>
            <ac:spMk id="5" creationId="{09574039-FBB2-49E3-854D-1CA7746E4A35}"/>
          </ac:spMkLst>
        </pc:spChg>
      </pc:sldChg>
      <pc:sldChg chg="modSp mod">
        <pc:chgData name="Andrew Liao" userId="ab04f800a07082ab" providerId="LiveId" clId="{87B329C4-369D-7741-AA6D-8731DE03A083}" dt="2021-06-07T00:48:12.387" v="182" actId="20577"/>
        <pc:sldMkLst>
          <pc:docMk/>
          <pc:sldMk cId="3657887024" sldId="268"/>
        </pc:sldMkLst>
        <pc:graphicFrameChg chg="modGraphic">
          <ac:chgData name="Andrew Liao" userId="ab04f800a07082ab" providerId="LiveId" clId="{87B329C4-369D-7741-AA6D-8731DE03A083}" dt="2021-06-07T00:48:12.387" v="182" actId="20577"/>
          <ac:graphicFrameMkLst>
            <pc:docMk/>
            <pc:sldMk cId="3657887024" sldId="268"/>
            <ac:graphicFrameMk id="4" creationId="{582C1D19-280B-4C81-91A0-73AE8F3932F9}"/>
          </ac:graphicFrameMkLst>
        </pc:graphicFrameChg>
      </pc:sldChg>
      <pc:sldChg chg="modSp mod">
        <pc:chgData name="Andrew Liao" userId="ab04f800a07082ab" providerId="LiveId" clId="{87B329C4-369D-7741-AA6D-8731DE03A083}" dt="2021-06-07T00:47:34.985" v="164" actId="20577"/>
        <pc:sldMkLst>
          <pc:docMk/>
          <pc:sldMk cId="952035853" sldId="276"/>
        </pc:sldMkLst>
        <pc:graphicFrameChg chg="mod">
          <ac:chgData name="Andrew Liao" userId="ab04f800a07082ab" providerId="LiveId" clId="{87B329C4-369D-7741-AA6D-8731DE03A083}" dt="2021-06-07T00:47:34.985" v="164" actId="20577"/>
          <ac:graphicFrameMkLst>
            <pc:docMk/>
            <pc:sldMk cId="952035853" sldId="276"/>
            <ac:graphicFrameMk id="4" creationId="{79EE30BB-671F-4189-911F-93AD14204277}"/>
          </ac:graphicFrameMkLst>
        </pc:graphicFrameChg>
        <pc:graphicFrameChg chg="mod">
          <ac:chgData name="Andrew Liao" userId="ab04f800a07082ab" providerId="LiveId" clId="{87B329C4-369D-7741-AA6D-8731DE03A083}" dt="2021-06-07T00:47:02.209" v="139" actId="14100"/>
          <ac:graphicFrameMkLst>
            <pc:docMk/>
            <pc:sldMk cId="952035853" sldId="276"/>
            <ac:graphicFrameMk id="6" creationId="{4026E199-7B8E-4E6B-8B97-2B0BE9A348AA}"/>
          </ac:graphicFrameMkLst>
        </pc:graphicFrameChg>
      </pc:sldChg>
      <pc:sldChg chg="modSp mod">
        <pc:chgData name="Andrew Liao" userId="ab04f800a07082ab" providerId="LiveId" clId="{87B329C4-369D-7741-AA6D-8731DE03A083}" dt="2021-06-07T00:49:19.525" v="203" actId="20577"/>
        <pc:sldMkLst>
          <pc:docMk/>
          <pc:sldMk cId="4079792168" sldId="277"/>
        </pc:sldMkLst>
        <pc:spChg chg="mod">
          <ac:chgData name="Andrew Liao" userId="ab04f800a07082ab" providerId="LiveId" clId="{87B329C4-369D-7741-AA6D-8731DE03A083}" dt="2021-06-07T00:49:19.525" v="203" actId="20577"/>
          <ac:spMkLst>
            <pc:docMk/>
            <pc:sldMk cId="4079792168" sldId="277"/>
            <ac:spMk id="2" creationId="{402D7847-CA63-410D-906E-9FC76AB822ED}"/>
          </ac:spMkLst>
        </pc:spChg>
      </pc:sldChg>
      <pc:sldChg chg="delSp modSp add mod">
        <pc:chgData name="Andrew Liao" userId="ab04f800a07082ab" providerId="LiveId" clId="{87B329C4-369D-7741-AA6D-8731DE03A083}" dt="2021-06-07T00:38:19.790" v="21" actId="1076"/>
        <pc:sldMkLst>
          <pc:docMk/>
          <pc:sldMk cId="3852923173" sldId="501"/>
        </pc:sldMkLst>
        <pc:spChg chg="mod">
          <ac:chgData name="Andrew Liao" userId="ab04f800a07082ab" providerId="LiveId" clId="{87B329C4-369D-7741-AA6D-8731DE03A083}" dt="2021-06-07T00:37:18.088" v="9" actId="20577"/>
          <ac:spMkLst>
            <pc:docMk/>
            <pc:sldMk cId="3852923173" sldId="501"/>
            <ac:spMk id="2" creationId="{FDD7E7DF-755E-FE48-8A4C-3BB12AF00CC2}"/>
          </ac:spMkLst>
        </pc:spChg>
        <pc:spChg chg="mod">
          <ac:chgData name="Andrew Liao" userId="ab04f800a07082ab" providerId="LiveId" clId="{87B329C4-369D-7741-AA6D-8731DE03A083}" dt="2021-06-07T00:37:48.624" v="18" actId="20577"/>
          <ac:spMkLst>
            <pc:docMk/>
            <pc:sldMk cId="3852923173" sldId="501"/>
            <ac:spMk id="3" creationId="{1F468FB4-2B5E-114E-9586-AB8D39C23661}"/>
          </ac:spMkLst>
        </pc:spChg>
        <pc:spChg chg="del">
          <ac:chgData name="Andrew Liao" userId="ab04f800a07082ab" providerId="LiveId" clId="{87B329C4-369D-7741-AA6D-8731DE03A083}" dt="2021-06-07T00:37:52.778" v="19" actId="478"/>
          <ac:spMkLst>
            <pc:docMk/>
            <pc:sldMk cId="3852923173" sldId="501"/>
            <ac:spMk id="7" creationId="{FAC48314-7E9B-D94A-AC8B-7AAF67051410}"/>
          </ac:spMkLst>
        </pc:spChg>
        <pc:graphicFrameChg chg="mod">
          <ac:chgData name="Andrew Liao" userId="ab04f800a07082ab" providerId="LiveId" clId="{87B329C4-369D-7741-AA6D-8731DE03A083}" dt="2021-06-07T00:38:19.790" v="21" actId="1076"/>
          <ac:graphicFrameMkLst>
            <pc:docMk/>
            <pc:sldMk cId="3852923173" sldId="501"/>
            <ac:graphicFrameMk id="6" creationId="{1FDDCA7E-3417-C340-9286-8319F8579AF2}"/>
          </ac:graphicFrameMkLst>
        </pc:graphicFrameChg>
      </pc:sldChg>
    </pc:docChg>
  </pc:docChgLst>
  <pc:docChgLst>
    <pc:chgData name="Andrew Liao" userId="ab04f800a07082ab" providerId="LiveId" clId="{893A3A5C-764B-CB4A-AE8F-FAEB356E7D45}"/>
    <pc:docChg chg="modSld">
      <pc:chgData name="Andrew Liao" userId="ab04f800a07082ab" providerId="LiveId" clId="{893A3A5C-764B-CB4A-AE8F-FAEB356E7D45}" dt="2021-05-19T09:35:04.120" v="24" actId="20577"/>
      <pc:docMkLst>
        <pc:docMk/>
      </pc:docMkLst>
      <pc:sldChg chg="modSp mod">
        <pc:chgData name="Andrew Liao" userId="ab04f800a07082ab" providerId="LiveId" clId="{893A3A5C-764B-CB4A-AE8F-FAEB356E7D45}" dt="2021-05-19T09:35:04.120" v="24" actId="20577"/>
        <pc:sldMkLst>
          <pc:docMk/>
          <pc:sldMk cId="3098672222" sldId="325"/>
        </pc:sldMkLst>
        <pc:spChg chg="mod">
          <ac:chgData name="Andrew Liao" userId="ab04f800a07082ab" providerId="LiveId" clId="{893A3A5C-764B-CB4A-AE8F-FAEB356E7D45}" dt="2021-05-19T09:35:04.120" v="24" actId="20577"/>
          <ac:spMkLst>
            <pc:docMk/>
            <pc:sldMk cId="3098672222" sldId="325"/>
            <ac:spMk id="3" creationId="{26864174-7FED-49C8-9F8D-6CAEB946311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6D8C6A-8F46-8B44-807D-2299C1744D90}" type="doc">
      <dgm:prSet loTypeId="urn:microsoft.com/office/officeart/2005/8/layout/cycle7" loCatId="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B5ACFF49-8B88-8249-8189-9EB4190E2291}">
      <dgm:prSet phldrT="[Text]"/>
      <dgm:spPr/>
      <dgm:t>
        <a:bodyPr/>
        <a:lstStyle/>
        <a:p>
          <a:r>
            <a:rPr lang="zh-TW" altLang="en-US" dirty="0"/>
            <a:t>使用者操作</a:t>
          </a:r>
          <a:endParaRPr lang="en-US" dirty="0"/>
        </a:p>
      </dgm:t>
    </dgm:pt>
    <dgm:pt modelId="{9F3CDFA3-3DC2-8E48-B9AF-E75F8D2EF594}" type="parTrans" cxnId="{3543A13C-A493-D345-9BA0-D76C715C4D1C}">
      <dgm:prSet/>
      <dgm:spPr/>
      <dgm:t>
        <a:bodyPr/>
        <a:lstStyle/>
        <a:p>
          <a:endParaRPr lang="en-US"/>
        </a:p>
      </dgm:t>
    </dgm:pt>
    <dgm:pt modelId="{897D298D-AECF-D240-A373-4B172F6E2F47}" type="sibTrans" cxnId="{3543A13C-A493-D345-9BA0-D76C715C4D1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D2409D33-3AE7-2640-8FE8-529C52719C71}">
      <dgm:prSet phldrT="[Text]"/>
      <dgm:spPr/>
      <dgm:t>
        <a:bodyPr/>
        <a:lstStyle/>
        <a:p>
          <a:r>
            <a:rPr lang="en-US" dirty="0" err="1"/>
            <a:t>數值處理</a:t>
          </a:r>
          <a:endParaRPr lang="en-US" dirty="0"/>
        </a:p>
      </dgm:t>
    </dgm:pt>
    <dgm:pt modelId="{2364D0B9-8B5C-3B49-88D0-F69547F25F62}" type="parTrans" cxnId="{29D2C542-2239-9B44-8741-AAF6A4E0DF8A}">
      <dgm:prSet/>
      <dgm:spPr/>
      <dgm:t>
        <a:bodyPr/>
        <a:lstStyle/>
        <a:p>
          <a:endParaRPr lang="en-US"/>
        </a:p>
      </dgm:t>
    </dgm:pt>
    <dgm:pt modelId="{1F6D2FA7-233A-1941-BF8A-AC4458FE054F}" type="sibTrans" cxnId="{29D2C542-2239-9B44-8741-AAF6A4E0DF8A}">
      <dgm:prSet/>
      <dgm:spPr/>
      <dgm:t>
        <a:bodyPr/>
        <a:lstStyle/>
        <a:p>
          <a:endParaRPr lang="en-US"/>
        </a:p>
      </dgm:t>
    </dgm:pt>
    <dgm:pt modelId="{ED754755-A081-A34E-A7E1-FF280FD05972}">
      <dgm:prSet phldrT="[Text]"/>
      <dgm:spPr/>
      <dgm:t>
        <a:bodyPr/>
        <a:lstStyle/>
        <a:p>
          <a:r>
            <a:rPr lang="en-US" dirty="0" err="1"/>
            <a:t>架構流程</a:t>
          </a:r>
          <a:endParaRPr lang="en-US" dirty="0"/>
        </a:p>
      </dgm:t>
    </dgm:pt>
    <dgm:pt modelId="{2A92F404-791C-434C-A047-6E4514774D4D}" type="parTrans" cxnId="{76A53249-A0EC-614B-8986-4056A5200FA2}">
      <dgm:prSet/>
      <dgm:spPr/>
      <dgm:t>
        <a:bodyPr/>
        <a:lstStyle/>
        <a:p>
          <a:endParaRPr lang="en-US"/>
        </a:p>
      </dgm:t>
    </dgm:pt>
    <dgm:pt modelId="{62BE5D1A-22AD-B141-9914-EBC2C777173A}" type="sibTrans" cxnId="{76A53249-A0EC-614B-8986-4056A5200FA2}">
      <dgm:prSet/>
      <dgm:spPr/>
      <dgm:t>
        <a:bodyPr/>
        <a:lstStyle/>
        <a:p>
          <a:endParaRPr lang="en-US"/>
        </a:p>
      </dgm:t>
    </dgm:pt>
    <dgm:pt modelId="{84D19C49-2E8D-B14F-8A21-DBF3E646F55C}" type="pres">
      <dgm:prSet presAssocID="{5A6D8C6A-8F46-8B44-807D-2299C1744D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742A95F-CDF7-8541-BDF4-28F2E6747C72}" type="pres">
      <dgm:prSet presAssocID="{B5ACFF49-8B88-8249-8189-9EB4190E2291}" presName="node" presStyleLbl="node1" presStyleIdx="0" presStyleCnt="3" custRadScaleRad="96561" custRadScaleInc="89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E5D4F2-8A4E-9F47-B1B8-469548B53559}" type="pres">
      <dgm:prSet presAssocID="{897D298D-AECF-D240-A373-4B172F6E2F47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9ECE09DD-A348-BE4C-ACE0-4AD20CF49FA0}" type="pres">
      <dgm:prSet presAssocID="{897D298D-AECF-D240-A373-4B172F6E2F47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E5AA8AD5-72B0-1C49-8FBC-0F15413EF41F}" type="pres">
      <dgm:prSet presAssocID="{D2409D33-3AE7-2640-8FE8-529C52719C7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5F4197-0E21-7245-92A1-2AAEA73BEEB6}" type="pres">
      <dgm:prSet presAssocID="{1F6D2FA7-233A-1941-BF8A-AC4458FE054F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7017BBA8-6F38-904E-A237-9235EAB87F06}" type="pres">
      <dgm:prSet presAssocID="{1F6D2FA7-233A-1941-BF8A-AC4458FE054F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FF8BB617-708A-FB46-8215-B9401CF750DF}" type="pres">
      <dgm:prSet presAssocID="{ED754755-A081-A34E-A7E1-FF280FD0597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9707A5-0ADA-F643-AEF3-ED3CDC9F1551}" type="pres">
      <dgm:prSet presAssocID="{62BE5D1A-22AD-B141-9914-EBC2C777173A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17E4636F-3B74-604F-9EBB-A7ED2A700D80}" type="pres">
      <dgm:prSet presAssocID="{62BE5D1A-22AD-B141-9914-EBC2C777173A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</dgm:ptLst>
  <dgm:cxnLst>
    <dgm:cxn modelId="{ADB6BB04-A836-5244-8B53-581FDB243CE8}" type="presOf" srcId="{1F6D2FA7-233A-1941-BF8A-AC4458FE054F}" destId="{585F4197-0E21-7245-92A1-2AAEA73BEEB6}" srcOrd="0" destOrd="0" presId="urn:microsoft.com/office/officeart/2005/8/layout/cycle7"/>
    <dgm:cxn modelId="{5C037975-9618-2F44-8606-A7F6B4137261}" type="presOf" srcId="{D2409D33-3AE7-2640-8FE8-529C52719C71}" destId="{E5AA8AD5-72B0-1C49-8FBC-0F15413EF41F}" srcOrd="0" destOrd="0" presId="urn:microsoft.com/office/officeart/2005/8/layout/cycle7"/>
    <dgm:cxn modelId="{3543A13C-A493-D345-9BA0-D76C715C4D1C}" srcId="{5A6D8C6A-8F46-8B44-807D-2299C1744D90}" destId="{B5ACFF49-8B88-8249-8189-9EB4190E2291}" srcOrd="0" destOrd="0" parTransId="{9F3CDFA3-3DC2-8E48-B9AF-E75F8D2EF594}" sibTransId="{897D298D-AECF-D240-A373-4B172F6E2F47}"/>
    <dgm:cxn modelId="{29D2C542-2239-9B44-8741-AAF6A4E0DF8A}" srcId="{5A6D8C6A-8F46-8B44-807D-2299C1744D90}" destId="{D2409D33-3AE7-2640-8FE8-529C52719C71}" srcOrd="1" destOrd="0" parTransId="{2364D0B9-8B5C-3B49-88D0-F69547F25F62}" sibTransId="{1F6D2FA7-233A-1941-BF8A-AC4458FE054F}"/>
    <dgm:cxn modelId="{81900CC4-B461-5147-A275-518EAB435750}" type="presOf" srcId="{B5ACFF49-8B88-8249-8189-9EB4190E2291}" destId="{2742A95F-CDF7-8541-BDF4-28F2E6747C72}" srcOrd="0" destOrd="0" presId="urn:microsoft.com/office/officeart/2005/8/layout/cycle7"/>
    <dgm:cxn modelId="{AAC484B1-71A4-974F-9F73-DDE1AF57CB59}" type="presOf" srcId="{1F6D2FA7-233A-1941-BF8A-AC4458FE054F}" destId="{7017BBA8-6F38-904E-A237-9235EAB87F06}" srcOrd="1" destOrd="0" presId="urn:microsoft.com/office/officeart/2005/8/layout/cycle7"/>
    <dgm:cxn modelId="{6131BCCF-2345-EB4F-9FDB-BAE42FFCF8BB}" type="presOf" srcId="{ED754755-A081-A34E-A7E1-FF280FD05972}" destId="{FF8BB617-708A-FB46-8215-B9401CF750DF}" srcOrd="0" destOrd="0" presId="urn:microsoft.com/office/officeart/2005/8/layout/cycle7"/>
    <dgm:cxn modelId="{FA7587F0-ADC8-5A46-8986-627219F2425F}" type="presOf" srcId="{5A6D8C6A-8F46-8B44-807D-2299C1744D90}" destId="{84D19C49-2E8D-B14F-8A21-DBF3E646F55C}" srcOrd="0" destOrd="0" presId="urn:microsoft.com/office/officeart/2005/8/layout/cycle7"/>
    <dgm:cxn modelId="{26084306-2FBB-EA4A-BA6B-F77E497ED121}" type="presOf" srcId="{897D298D-AECF-D240-A373-4B172F6E2F47}" destId="{9ECE09DD-A348-BE4C-ACE0-4AD20CF49FA0}" srcOrd="1" destOrd="0" presId="urn:microsoft.com/office/officeart/2005/8/layout/cycle7"/>
    <dgm:cxn modelId="{49ABF3CA-7025-E141-8904-D35E06780B8A}" type="presOf" srcId="{897D298D-AECF-D240-A373-4B172F6E2F47}" destId="{B2E5D4F2-8A4E-9F47-B1B8-469548B53559}" srcOrd="0" destOrd="0" presId="urn:microsoft.com/office/officeart/2005/8/layout/cycle7"/>
    <dgm:cxn modelId="{B63E49E1-A7BD-B94E-B221-87B67821EA98}" type="presOf" srcId="{62BE5D1A-22AD-B141-9914-EBC2C777173A}" destId="{6E9707A5-0ADA-F643-AEF3-ED3CDC9F1551}" srcOrd="0" destOrd="0" presId="urn:microsoft.com/office/officeart/2005/8/layout/cycle7"/>
    <dgm:cxn modelId="{76A53249-A0EC-614B-8986-4056A5200FA2}" srcId="{5A6D8C6A-8F46-8B44-807D-2299C1744D90}" destId="{ED754755-A081-A34E-A7E1-FF280FD05972}" srcOrd="2" destOrd="0" parTransId="{2A92F404-791C-434C-A047-6E4514774D4D}" sibTransId="{62BE5D1A-22AD-B141-9914-EBC2C777173A}"/>
    <dgm:cxn modelId="{EF054486-A634-9242-8483-D57C82FD73DC}" type="presOf" srcId="{62BE5D1A-22AD-B141-9914-EBC2C777173A}" destId="{17E4636F-3B74-604F-9EBB-A7ED2A700D80}" srcOrd="1" destOrd="0" presId="urn:microsoft.com/office/officeart/2005/8/layout/cycle7"/>
    <dgm:cxn modelId="{5DEE722C-AC5B-C940-9D12-4EA307C26B35}" type="presParOf" srcId="{84D19C49-2E8D-B14F-8A21-DBF3E646F55C}" destId="{2742A95F-CDF7-8541-BDF4-28F2E6747C72}" srcOrd="0" destOrd="0" presId="urn:microsoft.com/office/officeart/2005/8/layout/cycle7"/>
    <dgm:cxn modelId="{E8B323C0-1FE1-A646-A753-B57379585514}" type="presParOf" srcId="{84D19C49-2E8D-B14F-8A21-DBF3E646F55C}" destId="{B2E5D4F2-8A4E-9F47-B1B8-469548B53559}" srcOrd="1" destOrd="0" presId="urn:microsoft.com/office/officeart/2005/8/layout/cycle7"/>
    <dgm:cxn modelId="{27335BAA-2550-7F43-9E99-A205E082AD2C}" type="presParOf" srcId="{B2E5D4F2-8A4E-9F47-B1B8-469548B53559}" destId="{9ECE09DD-A348-BE4C-ACE0-4AD20CF49FA0}" srcOrd="0" destOrd="0" presId="urn:microsoft.com/office/officeart/2005/8/layout/cycle7"/>
    <dgm:cxn modelId="{58E160A4-BDA9-A245-A50F-CDC4EDA0CCF5}" type="presParOf" srcId="{84D19C49-2E8D-B14F-8A21-DBF3E646F55C}" destId="{E5AA8AD5-72B0-1C49-8FBC-0F15413EF41F}" srcOrd="2" destOrd="0" presId="urn:microsoft.com/office/officeart/2005/8/layout/cycle7"/>
    <dgm:cxn modelId="{64083289-F1A9-6D44-B3C1-91069BA5553E}" type="presParOf" srcId="{84D19C49-2E8D-B14F-8A21-DBF3E646F55C}" destId="{585F4197-0E21-7245-92A1-2AAEA73BEEB6}" srcOrd="3" destOrd="0" presId="urn:microsoft.com/office/officeart/2005/8/layout/cycle7"/>
    <dgm:cxn modelId="{66E42801-4680-184B-BEA8-E17B65BFED0C}" type="presParOf" srcId="{585F4197-0E21-7245-92A1-2AAEA73BEEB6}" destId="{7017BBA8-6F38-904E-A237-9235EAB87F06}" srcOrd="0" destOrd="0" presId="urn:microsoft.com/office/officeart/2005/8/layout/cycle7"/>
    <dgm:cxn modelId="{E224D0CD-A9CD-2541-9F17-1E8B1EF4BF57}" type="presParOf" srcId="{84D19C49-2E8D-B14F-8A21-DBF3E646F55C}" destId="{FF8BB617-708A-FB46-8215-B9401CF750DF}" srcOrd="4" destOrd="0" presId="urn:microsoft.com/office/officeart/2005/8/layout/cycle7"/>
    <dgm:cxn modelId="{BCB989AD-E647-9F4B-84BC-592519D9BDA9}" type="presParOf" srcId="{84D19C49-2E8D-B14F-8A21-DBF3E646F55C}" destId="{6E9707A5-0ADA-F643-AEF3-ED3CDC9F1551}" srcOrd="5" destOrd="0" presId="urn:microsoft.com/office/officeart/2005/8/layout/cycle7"/>
    <dgm:cxn modelId="{126A2DFE-DF3F-3840-A95B-41DE32FB24A6}" type="presParOf" srcId="{6E9707A5-0ADA-F643-AEF3-ED3CDC9F1551}" destId="{17E4636F-3B74-604F-9EBB-A7ED2A700D80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479A52-DA43-45C1-9C30-94E874A40F0F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0E7B1C5-034E-4905-B467-F801D316323A}">
      <dgm:prSet phldrT="[文字]"/>
      <dgm:spPr/>
      <dgm:t>
        <a:bodyPr/>
        <a:lstStyle/>
        <a:p>
          <a:r>
            <a:rPr lang="zh-TW" altLang="en-US" dirty="0"/>
            <a:t>基本</a:t>
          </a:r>
        </a:p>
      </dgm:t>
    </dgm:pt>
    <dgm:pt modelId="{A764718E-DECC-4FB2-9FE1-030B7E180ECF}" type="parTrans" cxnId="{39A89846-1829-4892-A385-3417B956BD9E}">
      <dgm:prSet/>
      <dgm:spPr/>
      <dgm:t>
        <a:bodyPr/>
        <a:lstStyle/>
        <a:p>
          <a:endParaRPr lang="zh-TW" altLang="en-US"/>
        </a:p>
      </dgm:t>
    </dgm:pt>
    <dgm:pt modelId="{AB2957DA-9D74-4835-A552-182FED8A8E84}" type="sibTrans" cxnId="{39A89846-1829-4892-A385-3417B956BD9E}">
      <dgm:prSet/>
      <dgm:spPr/>
      <dgm:t>
        <a:bodyPr/>
        <a:lstStyle/>
        <a:p>
          <a:endParaRPr lang="zh-TW" altLang="en-US"/>
        </a:p>
      </dgm:t>
    </dgm:pt>
    <dgm:pt modelId="{3E69FA38-47C2-4167-9EF1-B53FE91AEF10}">
      <dgm:prSet phldrT="[文字]"/>
      <dgm:spPr/>
      <dgm:t>
        <a:bodyPr/>
        <a:lstStyle/>
        <a:p>
          <a:r>
            <a:rPr lang="zh-TW" altLang="en-US" dirty="0"/>
            <a:t>滿足需求</a:t>
          </a:r>
          <a:endParaRPr lang="en-US" altLang="zh-TW" dirty="0"/>
        </a:p>
      </dgm:t>
    </dgm:pt>
    <dgm:pt modelId="{7235F25F-141B-4F40-873C-6551E6948EB2}" type="parTrans" cxnId="{1E1DF0A2-4F1A-4BE8-8C2E-A8B15EDF7D90}">
      <dgm:prSet/>
      <dgm:spPr/>
      <dgm:t>
        <a:bodyPr/>
        <a:lstStyle/>
        <a:p>
          <a:endParaRPr lang="zh-TW" altLang="en-US"/>
        </a:p>
      </dgm:t>
    </dgm:pt>
    <dgm:pt modelId="{DF3DDCB4-663F-4EEF-BE79-F4F6A5919F5E}" type="sibTrans" cxnId="{1E1DF0A2-4F1A-4BE8-8C2E-A8B15EDF7D90}">
      <dgm:prSet/>
      <dgm:spPr/>
      <dgm:t>
        <a:bodyPr/>
        <a:lstStyle/>
        <a:p>
          <a:endParaRPr lang="zh-TW" altLang="en-US"/>
        </a:p>
      </dgm:t>
    </dgm:pt>
    <dgm:pt modelId="{7F6169CD-BC43-4E31-969E-76373207D33F}">
      <dgm:prSet phldrT="[文字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/>
            <a:t>進階</a:t>
          </a:r>
        </a:p>
      </dgm:t>
    </dgm:pt>
    <dgm:pt modelId="{4C830189-E804-4C9C-930E-038D503C572F}" type="parTrans" cxnId="{BC5E9B6D-C0B2-4FC0-9186-EFB09863FCA7}">
      <dgm:prSet/>
      <dgm:spPr/>
      <dgm:t>
        <a:bodyPr/>
        <a:lstStyle/>
        <a:p>
          <a:endParaRPr lang="zh-TW" altLang="en-US"/>
        </a:p>
      </dgm:t>
    </dgm:pt>
    <dgm:pt modelId="{04B48C94-81B7-45A4-B17F-40CDE5204DFD}" type="sibTrans" cxnId="{BC5E9B6D-C0B2-4FC0-9186-EFB09863FCA7}">
      <dgm:prSet/>
      <dgm:spPr/>
      <dgm:t>
        <a:bodyPr/>
        <a:lstStyle/>
        <a:p>
          <a:endParaRPr lang="zh-TW" altLang="en-US"/>
        </a:p>
      </dgm:t>
    </dgm:pt>
    <dgm:pt modelId="{AE48E574-5B61-4D11-B5D0-60E93BBD8308}">
      <dgm:prSet phldrT="[文字]"/>
      <dgm:spPr/>
      <dgm:t>
        <a:bodyPr/>
        <a:lstStyle/>
        <a:p>
          <a:r>
            <a:rPr lang="zh-TW" altLang="en-US" dirty="0"/>
            <a:t>架構清晰容易理解與設計</a:t>
          </a:r>
        </a:p>
      </dgm:t>
    </dgm:pt>
    <dgm:pt modelId="{7475593C-1826-4BBC-8C88-07BE27C792C0}" type="parTrans" cxnId="{40B9AFD6-C5FB-4B74-88AE-D3E3007F6C6F}">
      <dgm:prSet/>
      <dgm:spPr/>
      <dgm:t>
        <a:bodyPr/>
        <a:lstStyle/>
        <a:p>
          <a:endParaRPr lang="zh-TW" altLang="en-US"/>
        </a:p>
      </dgm:t>
    </dgm:pt>
    <dgm:pt modelId="{FBE0DE96-2479-454F-8030-AA624EA92D03}" type="sibTrans" cxnId="{40B9AFD6-C5FB-4B74-88AE-D3E3007F6C6F}">
      <dgm:prSet/>
      <dgm:spPr/>
      <dgm:t>
        <a:bodyPr/>
        <a:lstStyle/>
        <a:p>
          <a:endParaRPr lang="zh-TW" altLang="en-US"/>
        </a:p>
      </dgm:t>
    </dgm:pt>
    <dgm:pt modelId="{D5A04187-08E0-45B3-94BE-E935DF77B0B6}">
      <dgm:prSet phldrT="[文字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/>
            <a:t>終極</a:t>
          </a:r>
        </a:p>
      </dgm:t>
    </dgm:pt>
    <dgm:pt modelId="{B21EEDAE-F103-48F6-A03E-B4C117EF0EAE}" type="parTrans" cxnId="{CDCA31A2-FAEC-45EA-B756-71DC237014D5}">
      <dgm:prSet/>
      <dgm:spPr/>
      <dgm:t>
        <a:bodyPr/>
        <a:lstStyle/>
        <a:p>
          <a:endParaRPr lang="zh-TW" altLang="en-US"/>
        </a:p>
      </dgm:t>
    </dgm:pt>
    <dgm:pt modelId="{D18130A7-DD18-4942-82CB-7691A13B708E}" type="sibTrans" cxnId="{CDCA31A2-FAEC-45EA-B756-71DC237014D5}">
      <dgm:prSet/>
      <dgm:spPr/>
      <dgm:t>
        <a:bodyPr/>
        <a:lstStyle/>
        <a:p>
          <a:endParaRPr lang="zh-TW" altLang="en-US"/>
        </a:p>
      </dgm:t>
    </dgm:pt>
    <dgm:pt modelId="{1DA808AE-FEF0-4462-9006-74DAB0A59BD4}">
      <dgm:prSet phldrT="[文字]"/>
      <dgm:spPr/>
      <dgm:t>
        <a:bodyPr/>
        <a:lstStyle/>
        <a:p>
          <a:r>
            <a:rPr lang="zh-TW" altLang="en-US"/>
            <a:t>自解釋</a:t>
          </a:r>
          <a:endParaRPr lang="en-US" altLang="zh-TW" dirty="0"/>
        </a:p>
        <a:p>
          <a:r>
            <a:rPr lang="zh-TW" altLang="en-US" dirty="0"/>
            <a:t>容易修改維護</a:t>
          </a:r>
        </a:p>
      </dgm:t>
    </dgm:pt>
    <dgm:pt modelId="{C8167F33-045C-4CFA-8200-3D3D0F610986}" type="parTrans" cxnId="{DE22636E-9FFC-450E-95EA-6B343ACFE4C5}">
      <dgm:prSet/>
      <dgm:spPr/>
      <dgm:t>
        <a:bodyPr/>
        <a:lstStyle/>
        <a:p>
          <a:endParaRPr lang="zh-TW" altLang="en-US"/>
        </a:p>
      </dgm:t>
    </dgm:pt>
    <dgm:pt modelId="{56187E58-206B-4007-9CCC-7738F4FFD9EA}" type="sibTrans" cxnId="{DE22636E-9FFC-450E-95EA-6B343ACFE4C5}">
      <dgm:prSet/>
      <dgm:spPr/>
      <dgm:t>
        <a:bodyPr/>
        <a:lstStyle/>
        <a:p>
          <a:endParaRPr lang="zh-TW" altLang="en-US"/>
        </a:p>
      </dgm:t>
    </dgm:pt>
    <dgm:pt modelId="{5839AAA9-82D3-43F5-9589-F9ABB226EC62}" type="pres">
      <dgm:prSet presAssocID="{B3479A52-DA43-45C1-9C30-94E874A40F0F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12C49B96-61ED-4406-B3D3-40A8CCAAA82B}" type="pres">
      <dgm:prSet presAssocID="{F0E7B1C5-034E-4905-B467-F801D316323A}" presName="posSpace" presStyleCnt="0"/>
      <dgm:spPr/>
    </dgm:pt>
    <dgm:pt modelId="{89CC4576-9F44-43B8-9AB6-831E8D26460A}" type="pres">
      <dgm:prSet presAssocID="{F0E7B1C5-034E-4905-B467-F801D316323A}" presName="vertFlow" presStyleCnt="0"/>
      <dgm:spPr/>
    </dgm:pt>
    <dgm:pt modelId="{CB660431-6E07-4644-A5DC-348C184311EA}" type="pres">
      <dgm:prSet presAssocID="{F0E7B1C5-034E-4905-B467-F801D316323A}" presName="topSpace" presStyleCnt="0"/>
      <dgm:spPr/>
    </dgm:pt>
    <dgm:pt modelId="{65AF7CD2-599A-4DDB-9991-3A55716967BE}" type="pres">
      <dgm:prSet presAssocID="{F0E7B1C5-034E-4905-B467-F801D316323A}" presName="firstComp" presStyleCnt="0"/>
      <dgm:spPr/>
    </dgm:pt>
    <dgm:pt modelId="{121FA04E-2B58-4448-89CE-7A11D9FEA394}" type="pres">
      <dgm:prSet presAssocID="{F0E7B1C5-034E-4905-B467-F801D316323A}" presName="firstChild" presStyleLbl="bgAccFollowNode1" presStyleIdx="0" presStyleCnt="3"/>
      <dgm:spPr/>
      <dgm:t>
        <a:bodyPr/>
        <a:lstStyle/>
        <a:p>
          <a:endParaRPr lang="zh-TW" altLang="en-US"/>
        </a:p>
      </dgm:t>
    </dgm:pt>
    <dgm:pt modelId="{51E4C4BA-53D4-465A-B7EC-5582C94267B4}" type="pres">
      <dgm:prSet presAssocID="{F0E7B1C5-034E-4905-B467-F801D316323A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472E0B1-6964-4FCE-B657-FEFBCB11C91E}" type="pres">
      <dgm:prSet presAssocID="{F0E7B1C5-034E-4905-B467-F801D316323A}" presName="negSpace" presStyleCnt="0"/>
      <dgm:spPr/>
    </dgm:pt>
    <dgm:pt modelId="{6929FC3A-4F20-4E44-966F-42F0C8BBF394}" type="pres">
      <dgm:prSet presAssocID="{F0E7B1C5-034E-4905-B467-F801D316323A}" presName="circle" presStyleLbl="node1" presStyleIdx="0" presStyleCnt="3"/>
      <dgm:spPr/>
      <dgm:t>
        <a:bodyPr/>
        <a:lstStyle/>
        <a:p>
          <a:endParaRPr lang="zh-TW" altLang="en-US"/>
        </a:p>
      </dgm:t>
    </dgm:pt>
    <dgm:pt modelId="{566F37BC-FA3A-4364-90AD-C6484572682B}" type="pres">
      <dgm:prSet presAssocID="{AB2957DA-9D74-4835-A552-182FED8A8E84}" presName="transSpace" presStyleCnt="0"/>
      <dgm:spPr/>
    </dgm:pt>
    <dgm:pt modelId="{27E2A978-9F1D-4E81-B985-BD041842A260}" type="pres">
      <dgm:prSet presAssocID="{7F6169CD-BC43-4E31-969E-76373207D33F}" presName="posSpace" presStyleCnt="0"/>
      <dgm:spPr/>
    </dgm:pt>
    <dgm:pt modelId="{02B23A07-0690-435B-A9AF-65770ECC78EB}" type="pres">
      <dgm:prSet presAssocID="{7F6169CD-BC43-4E31-969E-76373207D33F}" presName="vertFlow" presStyleCnt="0"/>
      <dgm:spPr/>
    </dgm:pt>
    <dgm:pt modelId="{44C16438-1E60-4282-A179-76B99B0F5ADE}" type="pres">
      <dgm:prSet presAssocID="{7F6169CD-BC43-4E31-969E-76373207D33F}" presName="topSpace" presStyleCnt="0"/>
      <dgm:spPr/>
    </dgm:pt>
    <dgm:pt modelId="{F2B64714-41CA-49C6-BE3C-9DB55E09268C}" type="pres">
      <dgm:prSet presAssocID="{7F6169CD-BC43-4E31-969E-76373207D33F}" presName="firstComp" presStyleCnt="0"/>
      <dgm:spPr/>
    </dgm:pt>
    <dgm:pt modelId="{F912A298-69DC-451F-A16B-3030D4CFD7D7}" type="pres">
      <dgm:prSet presAssocID="{7F6169CD-BC43-4E31-969E-76373207D33F}" presName="firstChild" presStyleLbl="bgAccFollowNode1" presStyleIdx="1" presStyleCnt="3"/>
      <dgm:spPr/>
      <dgm:t>
        <a:bodyPr/>
        <a:lstStyle/>
        <a:p>
          <a:endParaRPr lang="zh-TW" altLang="en-US"/>
        </a:p>
      </dgm:t>
    </dgm:pt>
    <dgm:pt modelId="{745AF423-5A8E-4BF8-8F72-5FBCC3D586CE}" type="pres">
      <dgm:prSet presAssocID="{7F6169CD-BC43-4E31-969E-76373207D33F}" presName="first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7948CF-EA62-4063-8399-29B7780DFA6C}" type="pres">
      <dgm:prSet presAssocID="{7F6169CD-BC43-4E31-969E-76373207D33F}" presName="negSpace" presStyleCnt="0"/>
      <dgm:spPr/>
    </dgm:pt>
    <dgm:pt modelId="{6EA0BA38-32A8-4889-A4A1-8711CC735A47}" type="pres">
      <dgm:prSet presAssocID="{7F6169CD-BC43-4E31-969E-76373207D33F}" presName="circle" presStyleLbl="node1" presStyleIdx="1" presStyleCnt="3"/>
      <dgm:spPr/>
      <dgm:t>
        <a:bodyPr/>
        <a:lstStyle/>
        <a:p>
          <a:endParaRPr lang="zh-TW" altLang="en-US"/>
        </a:p>
      </dgm:t>
    </dgm:pt>
    <dgm:pt modelId="{19E09850-4CA6-409F-843F-02B715B6595F}" type="pres">
      <dgm:prSet presAssocID="{04B48C94-81B7-45A4-B17F-40CDE5204DFD}" presName="transSpace" presStyleCnt="0"/>
      <dgm:spPr/>
    </dgm:pt>
    <dgm:pt modelId="{66830F65-CD2D-43E5-9D90-F7AA9AD9F545}" type="pres">
      <dgm:prSet presAssocID="{D5A04187-08E0-45B3-94BE-E935DF77B0B6}" presName="posSpace" presStyleCnt="0"/>
      <dgm:spPr/>
    </dgm:pt>
    <dgm:pt modelId="{21C848A5-DDAE-43A1-B8CA-63C7E856147D}" type="pres">
      <dgm:prSet presAssocID="{D5A04187-08E0-45B3-94BE-E935DF77B0B6}" presName="vertFlow" presStyleCnt="0"/>
      <dgm:spPr/>
    </dgm:pt>
    <dgm:pt modelId="{DB089EF7-45EF-4593-9AAF-BCAFC2FE2CE3}" type="pres">
      <dgm:prSet presAssocID="{D5A04187-08E0-45B3-94BE-E935DF77B0B6}" presName="topSpace" presStyleCnt="0"/>
      <dgm:spPr/>
    </dgm:pt>
    <dgm:pt modelId="{E0C80F6C-F9CC-4C9C-949B-326BEB5F185F}" type="pres">
      <dgm:prSet presAssocID="{D5A04187-08E0-45B3-94BE-E935DF77B0B6}" presName="firstComp" presStyleCnt="0"/>
      <dgm:spPr/>
    </dgm:pt>
    <dgm:pt modelId="{A10CEF19-F7B0-48B5-B2E7-0B50609E5806}" type="pres">
      <dgm:prSet presAssocID="{D5A04187-08E0-45B3-94BE-E935DF77B0B6}" presName="firstChild" presStyleLbl="bgAccFollowNode1" presStyleIdx="2" presStyleCnt="3"/>
      <dgm:spPr/>
      <dgm:t>
        <a:bodyPr/>
        <a:lstStyle/>
        <a:p>
          <a:endParaRPr lang="zh-TW" altLang="en-US"/>
        </a:p>
      </dgm:t>
    </dgm:pt>
    <dgm:pt modelId="{CD6659D8-200B-4DD7-970E-782C3FA450AA}" type="pres">
      <dgm:prSet presAssocID="{D5A04187-08E0-45B3-94BE-E935DF77B0B6}" presName="first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766F955-05E6-430B-BE12-2DD23D9ED35F}" type="pres">
      <dgm:prSet presAssocID="{D5A04187-08E0-45B3-94BE-E935DF77B0B6}" presName="negSpace" presStyleCnt="0"/>
      <dgm:spPr/>
    </dgm:pt>
    <dgm:pt modelId="{FEDC92D4-AE85-4B48-91DF-58361CCD4BE6}" type="pres">
      <dgm:prSet presAssocID="{D5A04187-08E0-45B3-94BE-E935DF77B0B6}" presName="circle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0D4F667A-B39B-4B1E-8FF4-141EB77C20AF}" type="presOf" srcId="{1DA808AE-FEF0-4462-9006-74DAB0A59BD4}" destId="{CD6659D8-200B-4DD7-970E-782C3FA450AA}" srcOrd="1" destOrd="0" presId="urn:microsoft.com/office/officeart/2005/8/layout/hList9"/>
    <dgm:cxn modelId="{BDF95428-BB06-4776-9ED8-389228B9AF5F}" type="presOf" srcId="{B3479A52-DA43-45C1-9C30-94E874A40F0F}" destId="{5839AAA9-82D3-43F5-9589-F9ABB226EC62}" srcOrd="0" destOrd="0" presId="urn:microsoft.com/office/officeart/2005/8/layout/hList9"/>
    <dgm:cxn modelId="{BC5E9B6D-C0B2-4FC0-9186-EFB09863FCA7}" srcId="{B3479A52-DA43-45C1-9C30-94E874A40F0F}" destId="{7F6169CD-BC43-4E31-969E-76373207D33F}" srcOrd="1" destOrd="0" parTransId="{4C830189-E804-4C9C-930E-038D503C572F}" sibTransId="{04B48C94-81B7-45A4-B17F-40CDE5204DFD}"/>
    <dgm:cxn modelId="{CDCA31A2-FAEC-45EA-B756-71DC237014D5}" srcId="{B3479A52-DA43-45C1-9C30-94E874A40F0F}" destId="{D5A04187-08E0-45B3-94BE-E935DF77B0B6}" srcOrd="2" destOrd="0" parTransId="{B21EEDAE-F103-48F6-A03E-B4C117EF0EAE}" sibTransId="{D18130A7-DD18-4942-82CB-7691A13B708E}"/>
    <dgm:cxn modelId="{40B9AFD6-C5FB-4B74-88AE-D3E3007F6C6F}" srcId="{7F6169CD-BC43-4E31-969E-76373207D33F}" destId="{AE48E574-5B61-4D11-B5D0-60E93BBD8308}" srcOrd="0" destOrd="0" parTransId="{7475593C-1826-4BBC-8C88-07BE27C792C0}" sibTransId="{FBE0DE96-2479-454F-8030-AA624EA92D03}"/>
    <dgm:cxn modelId="{A23FF071-8F3A-4B03-9609-1A2AD366F634}" type="presOf" srcId="{3E69FA38-47C2-4167-9EF1-B53FE91AEF10}" destId="{121FA04E-2B58-4448-89CE-7A11D9FEA394}" srcOrd="0" destOrd="0" presId="urn:microsoft.com/office/officeart/2005/8/layout/hList9"/>
    <dgm:cxn modelId="{F018EC1A-9F2E-4F85-A342-4AAE2D8D0BDA}" type="presOf" srcId="{1DA808AE-FEF0-4462-9006-74DAB0A59BD4}" destId="{A10CEF19-F7B0-48B5-B2E7-0B50609E5806}" srcOrd="0" destOrd="0" presId="urn:microsoft.com/office/officeart/2005/8/layout/hList9"/>
    <dgm:cxn modelId="{149E4190-F066-41B9-A803-891C57D0CAC2}" type="presOf" srcId="{3E69FA38-47C2-4167-9EF1-B53FE91AEF10}" destId="{51E4C4BA-53D4-465A-B7EC-5582C94267B4}" srcOrd="1" destOrd="0" presId="urn:microsoft.com/office/officeart/2005/8/layout/hList9"/>
    <dgm:cxn modelId="{7ABAFDC7-4757-4308-8D86-673DBCEF27B7}" type="presOf" srcId="{F0E7B1C5-034E-4905-B467-F801D316323A}" destId="{6929FC3A-4F20-4E44-966F-42F0C8BBF394}" srcOrd="0" destOrd="0" presId="urn:microsoft.com/office/officeart/2005/8/layout/hList9"/>
    <dgm:cxn modelId="{79DD78AE-5C67-4902-9590-7F1A74F4DA53}" type="presOf" srcId="{AE48E574-5B61-4D11-B5D0-60E93BBD8308}" destId="{F912A298-69DC-451F-A16B-3030D4CFD7D7}" srcOrd="0" destOrd="0" presId="urn:microsoft.com/office/officeart/2005/8/layout/hList9"/>
    <dgm:cxn modelId="{39A89846-1829-4892-A385-3417B956BD9E}" srcId="{B3479A52-DA43-45C1-9C30-94E874A40F0F}" destId="{F0E7B1C5-034E-4905-B467-F801D316323A}" srcOrd="0" destOrd="0" parTransId="{A764718E-DECC-4FB2-9FE1-030B7E180ECF}" sibTransId="{AB2957DA-9D74-4835-A552-182FED8A8E84}"/>
    <dgm:cxn modelId="{5A522972-8600-4A0A-B535-C18502DE553E}" type="presOf" srcId="{AE48E574-5B61-4D11-B5D0-60E93BBD8308}" destId="{745AF423-5A8E-4BF8-8F72-5FBCC3D586CE}" srcOrd="1" destOrd="0" presId="urn:microsoft.com/office/officeart/2005/8/layout/hList9"/>
    <dgm:cxn modelId="{1E1DF0A2-4F1A-4BE8-8C2E-A8B15EDF7D90}" srcId="{F0E7B1C5-034E-4905-B467-F801D316323A}" destId="{3E69FA38-47C2-4167-9EF1-B53FE91AEF10}" srcOrd="0" destOrd="0" parTransId="{7235F25F-141B-4F40-873C-6551E6948EB2}" sibTransId="{DF3DDCB4-663F-4EEF-BE79-F4F6A5919F5E}"/>
    <dgm:cxn modelId="{DE22636E-9FFC-450E-95EA-6B343ACFE4C5}" srcId="{D5A04187-08E0-45B3-94BE-E935DF77B0B6}" destId="{1DA808AE-FEF0-4462-9006-74DAB0A59BD4}" srcOrd="0" destOrd="0" parTransId="{C8167F33-045C-4CFA-8200-3D3D0F610986}" sibTransId="{56187E58-206B-4007-9CCC-7738F4FFD9EA}"/>
    <dgm:cxn modelId="{830B7093-BB85-474F-B805-87649D53CE76}" type="presOf" srcId="{7F6169CD-BC43-4E31-969E-76373207D33F}" destId="{6EA0BA38-32A8-4889-A4A1-8711CC735A47}" srcOrd="0" destOrd="0" presId="urn:microsoft.com/office/officeart/2005/8/layout/hList9"/>
    <dgm:cxn modelId="{64DCF367-750D-45F7-892C-07FF59F445CC}" type="presOf" srcId="{D5A04187-08E0-45B3-94BE-E935DF77B0B6}" destId="{FEDC92D4-AE85-4B48-91DF-58361CCD4BE6}" srcOrd="0" destOrd="0" presId="urn:microsoft.com/office/officeart/2005/8/layout/hList9"/>
    <dgm:cxn modelId="{6FBE5C65-9B8F-4580-A06E-B68248AA6451}" type="presParOf" srcId="{5839AAA9-82D3-43F5-9589-F9ABB226EC62}" destId="{12C49B96-61ED-4406-B3D3-40A8CCAAA82B}" srcOrd="0" destOrd="0" presId="urn:microsoft.com/office/officeart/2005/8/layout/hList9"/>
    <dgm:cxn modelId="{E47299FC-F680-4A66-84DD-370E2AC14236}" type="presParOf" srcId="{5839AAA9-82D3-43F5-9589-F9ABB226EC62}" destId="{89CC4576-9F44-43B8-9AB6-831E8D26460A}" srcOrd="1" destOrd="0" presId="urn:microsoft.com/office/officeart/2005/8/layout/hList9"/>
    <dgm:cxn modelId="{425E3D41-CFCF-47C4-A713-1DFD789550F1}" type="presParOf" srcId="{89CC4576-9F44-43B8-9AB6-831E8D26460A}" destId="{CB660431-6E07-4644-A5DC-348C184311EA}" srcOrd="0" destOrd="0" presId="urn:microsoft.com/office/officeart/2005/8/layout/hList9"/>
    <dgm:cxn modelId="{B5419DF0-1981-48F8-98C8-1B15C6D87AFA}" type="presParOf" srcId="{89CC4576-9F44-43B8-9AB6-831E8D26460A}" destId="{65AF7CD2-599A-4DDB-9991-3A55716967BE}" srcOrd="1" destOrd="0" presId="urn:microsoft.com/office/officeart/2005/8/layout/hList9"/>
    <dgm:cxn modelId="{E1CA94BD-CF32-44CF-904B-964B8CBBD838}" type="presParOf" srcId="{65AF7CD2-599A-4DDB-9991-3A55716967BE}" destId="{121FA04E-2B58-4448-89CE-7A11D9FEA394}" srcOrd="0" destOrd="0" presId="urn:microsoft.com/office/officeart/2005/8/layout/hList9"/>
    <dgm:cxn modelId="{DDC1EE28-22AB-46BF-A378-577C3F9B7BF9}" type="presParOf" srcId="{65AF7CD2-599A-4DDB-9991-3A55716967BE}" destId="{51E4C4BA-53D4-465A-B7EC-5582C94267B4}" srcOrd="1" destOrd="0" presId="urn:microsoft.com/office/officeart/2005/8/layout/hList9"/>
    <dgm:cxn modelId="{2F7193B9-F2FE-4F31-85FF-333838E25454}" type="presParOf" srcId="{5839AAA9-82D3-43F5-9589-F9ABB226EC62}" destId="{F472E0B1-6964-4FCE-B657-FEFBCB11C91E}" srcOrd="2" destOrd="0" presId="urn:microsoft.com/office/officeart/2005/8/layout/hList9"/>
    <dgm:cxn modelId="{98DE27C7-BECD-48F0-8E15-CDB24B4AC961}" type="presParOf" srcId="{5839AAA9-82D3-43F5-9589-F9ABB226EC62}" destId="{6929FC3A-4F20-4E44-966F-42F0C8BBF394}" srcOrd="3" destOrd="0" presId="urn:microsoft.com/office/officeart/2005/8/layout/hList9"/>
    <dgm:cxn modelId="{CABBE46A-7A58-458F-9689-41A52CC41684}" type="presParOf" srcId="{5839AAA9-82D3-43F5-9589-F9ABB226EC62}" destId="{566F37BC-FA3A-4364-90AD-C6484572682B}" srcOrd="4" destOrd="0" presId="urn:microsoft.com/office/officeart/2005/8/layout/hList9"/>
    <dgm:cxn modelId="{83BF2706-92B3-4D21-967B-898F1201A4D8}" type="presParOf" srcId="{5839AAA9-82D3-43F5-9589-F9ABB226EC62}" destId="{27E2A978-9F1D-4E81-B985-BD041842A260}" srcOrd="5" destOrd="0" presId="urn:microsoft.com/office/officeart/2005/8/layout/hList9"/>
    <dgm:cxn modelId="{1159AD41-292A-403F-891F-38532048BE27}" type="presParOf" srcId="{5839AAA9-82D3-43F5-9589-F9ABB226EC62}" destId="{02B23A07-0690-435B-A9AF-65770ECC78EB}" srcOrd="6" destOrd="0" presId="urn:microsoft.com/office/officeart/2005/8/layout/hList9"/>
    <dgm:cxn modelId="{625A28E6-B784-49CA-B827-3F7BC8E2D0A2}" type="presParOf" srcId="{02B23A07-0690-435B-A9AF-65770ECC78EB}" destId="{44C16438-1E60-4282-A179-76B99B0F5ADE}" srcOrd="0" destOrd="0" presId="urn:microsoft.com/office/officeart/2005/8/layout/hList9"/>
    <dgm:cxn modelId="{29782C9A-DDFE-4757-882D-C073C824559A}" type="presParOf" srcId="{02B23A07-0690-435B-A9AF-65770ECC78EB}" destId="{F2B64714-41CA-49C6-BE3C-9DB55E09268C}" srcOrd="1" destOrd="0" presId="urn:microsoft.com/office/officeart/2005/8/layout/hList9"/>
    <dgm:cxn modelId="{BF81D873-CD55-461F-B5E7-E3906404545A}" type="presParOf" srcId="{F2B64714-41CA-49C6-BE3C-9DB55E09268C}" destId="{F912A298-69DC-451F-A16B-3030D4CFD7D7}" srcOrd="0" destOrd="0" presId="urn:microsoft.com/office/officeart/2005/8/layout/hList9"/>
    <dgm:cxn modelId="{A0771FBD-271F-43DB-8EE9-08AE9F5B840E}" type="presParOf" srcId="{F2B64714-41CA-49C6-BE3C-9DB55E09268C}" destId="{745AF423-5A8E-4BF8-8F72-5FBCC3D586CE}" srcOrd="1" destOrd="0" presId="urn:microsoft.com/office/officeart/2005/8/layout/hList9"/>
    <dgm:cxn modelId="{37DCD88C-98EA-4EB0-BE02-101A1CB1A6E0}" type="presParOf" srcId="{5839AAA9-82D3-43F5-9589-F9ABB226EC62}" destId="{197948CF-EA62-4063-8399-29B7780DFA6C}" srcOrd="7" destOrd="0" presId="urn:microsoft.com/office/officeart/2005/8/layout/hList9"/>
    <dgm:cxn modelId="{8E9372C7-0A93-42EF-981C-DC04049A7C9C}" type="presParOf" srcId="{5839AAA9-82D3-43F5-9589-F9ABB226EC62}" destId="{6EA0BA38-32A8-4889-A4A1-8711CC735A47}" srcOrd="8" destOrd="0" presId="urn:microsoft.com/office/officeart/2005/8/layout/hList9"/>
    <dgm:cxn modelId="{635D331F-1B38-4FB8-964E-CB6BA1C04021}" type="presParOf" srcId="{5839AAA9-82D3-43F5-9589-F9ABB226EC62}" destId="{19E09850-4CA6-409F-843F-02B715B6595F}" srcOrd="9" destOrd="0" presId="urn:microsoft.com/office/officeart/2005/8/layout/hList9"/>
    <dgm:cxn modelId="{082E6C8C-306F-4800-90AD-EB3E929F2EAE}" type="presParOf" srcId="{5839AAA9-82D3-43F5-9589-F9ABB226EC62}" destId="{66830F65-CD2D-43E5-9D90-F7AA9AD9F545}" srcOrd="10" destOrd="0" presId="urn:microsoft.com/office/officeart/2005/8/layout/hList9"/>
    <dgm:cxn modelId="{2A13AAA0-8B97-4913-956A-05E5BD52923C}" type="presParOf" srcId="{5839AAA9-82D3-43F5-9589-F9ABB226EC62}" destId="{21C848A5-DDAE-43A1-B8CA-63C7E856147D}" srcOrd="11" destOrd="0" presId="urn:microsoft.com/office/officeart/2005/8/layout/hList9"/>
    <dgm:cxn modelId="{023E8739-7EA7-4DC6-B0D1-632B7A97E484}" type="presParOf" srcId="{21C848A5-DDAE-43A1-B8CA-63C7E856147D}" destId="{DB089EF7-45EF-4593-9AAF-BCAFC2FE2CE3}" srcOrd="0" destOrd="0" presId="urn:microsoft.com/office/officeart/2005/8/layout/hList9"/>
    <dgm:cxn modelId="{6AD2D9C9-94D5-4129-BE71-6DE76BA3175B}" type="presParOf" srcId="{21C848A5-DDAE-43A1-B8CA-63C7E856147D}" destId="{E0C80F6C-F9CC-4C9C-949B-326BEB5F185F}" srcOrd="1" destOrd="0" presId="urn:microsoft.com/office/officeart/2005/8/layout/hList9"/>
    <dgm:cxn modelId="{6DC853F2-0D9F-418B-960B-EEBE7162D957}" type="presParOf" srcId="{E0C80F6C-F9CC-4C9C-949B-326BEB5F185F}" destId="{A10CEF19-F7B0-48B5-B2E7-0B50609E5806}" srcOrd="0" destOrd="0" presId="urn:microsoft.com/office/officeart/2005/8/layout/hList9"/>
    <dgm:cxn modelId="{8929F56E-6451-421A-8D47-F40EEC03B1F9}" type="presParOf" srcId="{E0C80F6C-F9CC-4C9C-949B-326BEB5F185F}" destId="{CD6659D8-200B-4DD7-970E-782C3FA450AA}" srcOrd="1" destOrd="0" presId="urn:microsoft.com/office/officeart/2005/8/layout/hList9"/>
    <dgm:cxn modelId="{068B8BDA-F1D1-442C-9C70-238C8FD94B9A}" type="presParOf" srcId="{5839AAA9-82D3-43F5-9589-F9ABB226EC62}" destId="{A766F955-05E6-430B-BE12-2DD23D9ED35F}" srcOrd="12" destOrd="0" presId="urn:microsoft.com/office/officeart/2005/8/layout/hList9"/>
    <dgm:cxn modelId="{0C9BFF4F-88B2-487F-A067-A7A915B1DD8B}" type="presParOf" srcId="{5839AAA9-82D3-43F5-9589-F9ABB226EC62}" destId="{FEDC92D4-AE85-4B48-91DF-58361CCD4BE6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C4173E-937F-4AAD-95FA-F90ECE28B01F}" type="doc">
      <dgm:prSet loTypeId="urn:microsoft.com/office/officeart/2005/8/layout/hProcess9" loCatId="process" qsTypeId="urn:microsoft.com/office/officeart/2005/8/quickstyle/3d5" qsCatId="3D" csTypeId="urn:microsoft.com/office/officeart/2005/8/colors/colorful1" csCatId="colorful" phldr="1"/>
      <dgm:spPr/>
    </dgm:pt>
    <dgm:pt modelId="{976CCB0C-D4CF-4566-ABD9-851DDAD6831E}">
      <dgm:prSet phldrT="[文字]" custT="1"/>
      <dgm:spPr/>
      <dgm:t>
        <a:bodyPr/>
        <a:lstStyle/>
        <a:p>
          <a:r>
            <a:rPr lang="zh-TW" altLang="en-US" sz="2000" dirty="0"/>
            <a:t>規範環境</a:t>
          </a:r>
        </a:p>
      </dgm:t>
    </dgm:pt>
    <dgm:pt modelId="{7C69FF41-44C3-4A5E-8252-30FADBBE8B00}" type="parTrans" cxnId="{CA69B9C9-5CF6-431D-8A71-13C9BFF172A2}">
      <dgm:prSet/>
      <dgm:spPr/>
      <dgm:t>
        <a:bodyPr/>
        <a:lstStyle/>
        <a:p>
          <a:endParaRPr lang="zh-TW" altLang="en-US" sz="1200"/>
        </a:p>
      </dgm:t>
    </dgm:pt>
    <dgm:pt modelId="{F6375619-AF5D-436D-8DE9-A9F8930959EE}" type="sibTrans" cxnId="{CA69B9C9-5CF6-431D-8A71-13C9BFF172A2}">
      <dgm:prSet/>
      <dgm:spPr/>
      <dgm:t>
        <a:bodyPr/>
        <a:lstStyle/>
        <a:p>
          <a:endParaRPr lang="zh-TW" altLang="en-US" sz="1200"/>
        </a:p>
      </dgm:t>
    </dgm:pt>
    <dgm:pt modelId="{184FB50C-542F-4A40-8D3B-460A83FF803F}">
      <dgm:prSet phldrT="[文字]" custT="1"/>
      <dgm:spPr/>
      <dgm:t>
        <a:bodyPr/>
        <a:lstStyle/>
        <a:p>
          <a:r>
            <a:rPr lang="zh-TW" altLang="en-US" sz="2000" dirty="0"/>
            <a:t>確認需求</a:t>
          </a:r>
        </a:p>
      </dgm:t>
    </dgm:pt>
    <dgm:pt modelId="{6D8009CB-5428-46B2-9B3D-2010EB216207}" type="parTrans" cxnId="{603765A5-E255-4DAF-8879-40BBBCDA7C22}">
      <dgm:prSet/>
      <dgm:spPr/>
      <dgm:t>
        <a:bodyPr/>
        <a:lstStyle/>
        <a:p>
          <a:endParaRPr lang="zh-TW" altLang="en-US" sz="1200"/>
        </a:p>
      </dgm:t>
    </dgm:pt>
    <dgm:pt modelId="{AC470FE8-9918-49C8-A5CB-689B06B3EE54}" type="sibTrans" cxnId="{603765A5-E255-4DAF-8879-40BBBCDA7C22}">
      <dgm:prSet/>
      <dgm:spPr/>
      <dgm:t>
        <a:bodyPr/>
        <a:lstStyle/>
        <a:p>
          <a:endParaRPr lang="zh-TW" altLang="en-US" sz="1200"/>
        </a:p>
      </dgm:t>
    </dgm:pt>
    <dgm:pt modelId="{AB8A7E71-3A0D-4CCD-9EB4-19062F0781DC}">
      <dgm:prSet phldrT="[文字]" custT="1"/>
      <dgm:spPr/>
      <dgm:t>
        <a:bodyPr/>
        <a:lstStyle/>
        <a:p>
          <a:r>
            <a:rPr lang="en-US" altLang="zh-TW" sz="2000" dirty="0"/>
            <a:t>(</a:t>
          </a:r>
          <a:r>
            <a:rPr lang="zh-TW" altLang="en-US" sz="2000" dirty="0"/>
            <a:t>物件化</a:t>
          </a:r>
          <a:r>
            <a:rPr lang="en-US" altLang="zh-TW" sz="2000" dirty="0"/>
            <a:t>)</a:t>
          </a:r>
        </a:p>
        <a:p>
          <a:r>
            <a:rPr lang="zh-TW" altLang="en-US" sz="2000" dirty="0"/>
            <a:t>分析策略</a:t>
          </a:r>
          <a:endParaRPr lang="en-US" altLang="zh-TW" sz="2000" dirty="0"/>
        </a:p>
      </dgm:t>
    </dgm:pt>
    <dgm:pt modelId="{22657A04-1C13-42F5-A3FF-8BDF3E384B5A}" type="parTrans" cxnId="{78C60F98-C519-4A6D-A374-5F1CC1E009DE}">
      <dgm:prSet/>
      <dgm:spPr/>
      <dgm:t>
        <a:bodyPr/>
        <a:lstStyle/>
        <a:p>
          <a:endParaRPr lang="zh-TW" altLang="en-US" sz="1200"/>
        </a:p>
      </dgm:t>
    </dgm:pt>
    <dgm:pt modelId="{28D24B81-D3B4-4CEF-BF45-DF7787CA2212}" type="sibTrans" cxnId="{78C60F98-C519-4A6D-A374-5F1CC1E009DE}">
      <dgm:prSet/>
      <dgm:spPr/>
      <dgm:t>
        <a:bodyPr/>
        <a:lstStyle/>
        <a:p>
          <a:endParaRPr lang="zh-TW" altLang="en-US" sz="1200"/>
        </a:p>
      </dgm:t>
    </dgm:pt>
    <dgm:pt modelId="{A8C6E6EA-1F11-48AC-B880-C59D788B3E0B}">
      <dgm:prSet phldrT="[文字]" custT="1"/>
      <dgm:spPr/>
      <dgm:t>
        <a:bodyPr/>
        <a:lstStyle/>
        <a:p>
          <a:r>
            <a:rPr lang="en-US" altLang="zh-TW" sz="2000" dirty="0"/>
            <a:t>Coding</a:t>
          </a:r>
          <a:endParaRPr lang="zh-TW" altLang="en-US" sz="2000" dirty="0"/>
        </a:p>
      </dgm:t>
    </dgm:pt>
    <dgm:pt modelId="{B60A612E-2AE2-4703-9D69-C1EB7B7A1022}" type="parTrans" cxnId="{D496E317-3E3B-453C-B315-14638D45FC7A}">
      <dgm:prSet/>
      <dgm:spPr/>
      <dgm:t>
        <a:bodyPr/>
        <a:lstStyle/>
        <a:p>
          <a:endParaRPr lang="zh-TW" altLang="en-US" sz="1200"/>
        </a:p>
      </dgm:t>
    </dgm:pt>
    <dgm:pt modelId="{2D889D27-BA0B-432D-8ECD-A329FDE12E5B}" type="sibTrans" cxnId="{D496E317-3E3B-453C-B315-14638D45FC7A}">
      <dgm:prSet/>
      <dgm:spPr/>
      <dgm:t>
        <a:bodyPr/>
        <a:lstStyle/>
        <a:p>
          <a:endParaRPr lang="zh-TW" altLang="en-US" sz="1200"/>
        </a:p>
      </dgm:t>
    </dgm:pt>
    <dgm:pt modelId="{B7FB0FF6-1193-49FB-B032-FB2BD8BC537C}" type="pres">
      <dgm:prSet presAssocID="{7BC4173E-937F-4AAD-95FA-F90ECE28B01F}" presName="CompostProcess" presStyleCnt="0">
        <dgm:presLayoutVars>
          <dgm:dir/>
          <dgm:resizeHandles val="exact"/>
        </dgm:presLayoutVars>
      </dgm:prSet>
      <dgm:spPr/>
    </dgm:pt>
    <dgm:pt modelId="{4A82E786-BCAE-434D-9D67-62D1A1F12228}" type="pres">
      <dgm:prSet presAssocID="{7BC4173E-937F-4AAD-95FA-F90ECE28B01F}" presName="arrow" presStyleLbl="bgShp" presStyleIdx="0" presStyleCnt="1"/>
      <dgm:spPr/>
    </dgm:pt>
    <dgm:pt modelId="{13A21924-A071-4104-B1E6-2474BEEEB1CB}" type="pres">
      <dgm:prSet presAssocID="{7BC4173E-937F-4AAD-95FA-F90ECE28B01F}" presName="linearProcess" presStyleCnt="0"/>
      <dgm:spPr/>
    </dgm:pt>
    <dgm:pt modelId="{429AD84B-8019-4520-8C82-A406B6E5979B}" type="pres">
      <dgm:prSet presAssocID="{976CCB0C-D4CF-4566-ABD9-851DDAD6831E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66C448-F8FE-4CAB-A01B-6FE10C879C79}" type="pres">
      <dgm:prSet presAssocID="{F6375619-AF5D-436D-8DE9-A9F8930959EE}" presName="sibTrans" presStyleCnt="0"/>
      <dgm:spPr/>
    </dgm:pt>
    <dgm:pt modelId="{96D75E1F-6D50-4CFB-97AC-C9A96BDD3176}" type="pres">
      <dgm:prSet presAssocID="{184FB50C-542F-4A40-8D3B-460A83FF803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0682C07-0A3B-4D14-802A-DFB342976FD5}" type="pres">
      <dgm:prSet presAssocID="{AC470FE8-9918-49C8-A5CB-689B06B3EE54}" presName="sibTrans" presStyleCnt="0"/>
      <dgm:spPr/>
    </dgm:pt>
    <dgm:pt modelId="{56DB1EC5-C233-4C08-A7B1-8062FF8461F4}" type="pres">
      <dgm:prSet presAssocID="{AB8A7E71-3A0D-4CCD-9EB4-19062F0781DC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605018-4A9A-4FBB-96FA-BA58117DA606}" type="pres">
      <dgm:prSet presAssocID="{28D24B81-D3B4-4CEF-BF45-DF7787CA2212}" presName="sibTrans" presStyleCnt="0"/>
      <dgm:spPr/>
    </dgm:pt>
    <dgm:pt modelId="{F51AE374-85B7-44F2-8F99-04D695FD156F}" type="pres">
      <dgm:prSet presAssocID="{A8C6E6EA-1F11-48AC-B880-C59D788B3E0B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8C60F98-C519-4A6D-A374-5F1CC1E009DE}" srcId="{7BC4173E-937F-4AAD-95FA-F90ECE28B01F}" destId="{AB8A7E71-3A0D-4CCD-9EB4-19062F0781DC}" srcOrd="2" destOrd="0" parTransId="{22657A04-1C13-42F5-A3FF-8BDF3E384B5A}" sibTransId="{28D24B81-D3B4-4CEF-BF45-DF7787CA2212}"/>
    <dgm:cxn modelId="{7FB7E00C-DF63-43C7-86AC-C604C06B148A}" type="presOf" srcId="{AB8A7E71-3A0D-4CCD-9EB4-19062F0781DC}" destId="{56DB1EC5-C233-4C08-A7B1-8062FF8461F4}" srcOrd="0" destOrd="0" presId="urn:microsoft.com/office/officeart/2005/8/layout/hProcess9"/>
    <dgm:cxn modelId="{D496E317-3E3B-453C-B315-14638D45FC7A}" srcId="{7BC4173E-937F-4AAD-95FA-F90ECE28B01F}" destId="{A8C6E6EA-1F11-48AC-B880-C59D788B3E0B}" srcOrd="3" destOrd="0" parTransId="{B60A612E-2AE2-4703-9D69-C1EB7B7A1022}" sibTransId="{2D889D27-BA0B-432D-8ECD-A329FDE12E5B}"/>
    <dgm:cxn modelId="{59DC51B4-3D80-41F0-9C5B-FA44A33E92D7}" type="presOf" srcId="{A8C6E6EA-1F11-48AC-B880-C59D788B3E0B}" destId="{F51AE374-85B7-44F2-8F99-04D695FD156F}" srcOrd="0" destOrd="0" presId="urn:microsoft.com/office/officeart/2005/8/layout/hProcess9"/>
    <dgm:cxn modelId="{C919F2E6-8843-4BA7-823A-FB64658CE2B3}" type="presOf" srcId="{184FB50C-542F-4A40-8D3B-460A83FF803F}" destId="{96D75E1F-6D50-4CFB-97AC-C9A96BDD3176}" srcOrd="0" destOrd="0" presId="urn:microsoft.com/office/officeart/2005/8/layout/hProcess9"/>
    <dgm:cxn modelId="{639C7DD6-DEA2-40CD-8BA2-C59415566B15}" type="presOf" srcId="{7BC4173E-937F-4AAD-95FA-F90ECE28B01F}" destId="{B7FB0FF6-1193-49FB-B032-FB2BD8BC537C}" srcOrd="0" destOrd="0" presId="urn:microsoft.com/office/officeart/2005/8/layout/hProcess9"/>
    <dgm:cxn modelId="{CB0FA334-CE4C-4B77-A189-6CADCFBF6C90}" type="presOf" srcId="{976CCB0C-D4CF-4566-ABD9-851DDAD6831E}" destId="{429AD84B-8019-4520-8C82-A406B6E5979B}" srcOrd="0" destOrd="0" presId="urn:microsoft.com/office/officeart/2005/8/layout/hProcess9"/>
    <dgm:cxn modelId="{CA69B9C9-5CF6-431D-8A71-13C9BFF172A2}" srcId="{7BC4173E-937F-4AAD-95FA-F90ECE28B01F}" destId="{976CCB0C-D4CF-4566-ABD9-851DDAD6831E}" srcOrd="0" destOrd="0" parTransId="{7C69FF41-44C3-4A5E-8252-30FADBBE8B00}" sibTransId="{F6375619-AF5D-436D-8DE9-A9F8930959EE}"/>
    <dgm:cxn modelId="{603765A5-E255-4DAF-8879-40BBBCDA7C22}" srcId="{7BC4173E-937F-4AAD-95FA-F90ECE28B01F}" destId="{184FB50C-542F-4A40-8D3B-460A83FF803F}" srcOrd="1" destOrd="0" parTransId="{6D8009CB-5428-46B2-9B3D-2010EB216207}" sibTransId="{AC470FE8-9918-49C8-A5CB-689B06B3EE54}"/>
    <dgm:cxn modelId="{2369D3C5-7F1B-44F1-9090-FB0FA4E12755}" type="presParOf" srcId="{B7FB0FF6-1193-49FB-B032-FB2BD8BC537C}" destId="{4A82E786-BCAE-434D-9D67-62D1A1F12228}" srcOrd="0" destOrd="0" presId="urn:microsoft.com/office/officeart/2005/8/layout/hProcess9"/>
    <dgm:cxn modelId="{FF42770C-A382-49C7-A38D-65D859741FC3}" type="presParOf" srcId="{B7FB0FF6-1193-49FB-B032-FB2BD8BC537C}" destId="{13A21924-A071-4104-B1E6-2474BEEEB1CB}" srcOrd="1" destOrd="0" presId="urn:microsoft.com/office/officeart/2005/8/layout/hProcess9"/>
    <dgm:cxn modelId="{FB7A1564-79F9-40E5-9022-6169748D7CEB}" type="presParOf" srcId="{13A21924-A071-4104-B1E6-2474BEEEB1CB}" destId="{429AD84B-8019-4520-8C82-A406B6E5979B}" srcOrd="0" destOrd="0" presId="urn:microsoft.com/office/officeart/2005/8/layout/hProcess9"/>
    <dgm:cxn modelId="{C14F61D3-C83C-4BF3-BCEE-36430D20DB3B}" type="presParOf" srcId="{13A21924-A071-4104-B1E6-2474BEEEB1CB}" destId="{8466C448-F8FE-4CAB-A01B-6FE10C879C79}" srcOrd="1" destOrd="0" presId="urn:microsoft.com/office/officeart/2005/8/layout/hProcess9"/>
    <dgm:cxn modelId="{69FE9AEE-2123-4CE0-A7E6-E6C40F9C09C3}" type="presParOf" srcId="{13A21924-A071-4104-B1E6-2474BEEEB1CB}" destId="{96D75E1F-6D50-4CFB-97AC-C9A96BDD3176}" srcOrd="2" destOrd="0" presId="urn:microsoft.com/office/officeart/2005/8/layout/hProcess9"/>
    <dgm:cxn modelId="{6B76E6C2-6F86-4161-8ADB-2D88273CA6B7}" type="presParOf" srcId="{13A21924-A071-4104-B1E6-2474BEEEB1CB}" destId="{F0682C07-0A3B-4D14-802A-DFB342976FD5}" srcOrd="3" destOrd="0" presId="urn:microsoft.com/office/officeart/2005/8/layout/hProcess9"/>
    <dgm:cxn modelId="{BDF0EEE4-B39B-4961-9E9A-DEBE1835E861}" type="presParOf" srcId="{13A21924-A071-4104-B1E6-2474BEEEB1CB}" destId="{56DB1EC5-C233-4C08-A7B1-8062FF8461F4}" srcOrd="4" destOrd="0" presId="urn:microsoft.com/office/officeart/2005/8/layout/hProcess9"/>
    <dgm:cxn modelId="{B9CC7C34-44A4-4B63-8B8F-9CA99F8A03E1}" type="presParOf" srcId="{13A21924-A071-4104-B1E6-2474BEEEB1CB}" destId="{22605018-4A9A-4FBB-96FA-BA58117DA606}" srcOrd="5" destOrd="0" presId="urn:microsoft.com/office/officeart/2005/8/layout/hProcess9"/>
    <dgm:cxn modelId="{89B9DCDE-7376-48A5-89C8-CF6D54754751}" type="presParOf" srcId="{13A21924-A071-4104-B1E6-2474BEEEB1CB}" destId="{F51AE374-85B7-44F2-8F99-04D695FD156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823005-5B91-48BA-B401-9DF38B1C2850}" type="doc">
      <dgm:prSet loTypeId="urn:microsoft.com/office/officeart/2005/8/layout/cycle8" loCatId="cycle" qsTypeId="urn:microsoft.com/office/officeart/2005/8/quickstyle/3d6" qsCatId="3D" csTypeId="urn:microsoft.com/office/officeart/2005/8/colors/colorful1" csCatId="colorful" phldr="1"/>
      <dgm:spPr/>
    </dgm:pt>
    <dgm:pt modelId="{2E6D2842-7260-4346-8754-3EA6875CBF9C}">
      <dgm:prSet phldrT="[文字]"/>
      <dgm:spPr/>
      <dgm:t>
        <a:bodyPr/>
        <a:lstStyle/>
        <a:p>
          <a:r>
            <a:rPr lang="zh-TW" altLang="en-US" dirty="0"/>
            <a:t>流程設計</a:t>
          </a:r>
          <a:endParaRPr lang="en-US" altLang="zh-TW" dirty="0"/>
        </a:p>
      </dgm:t>
    </dgm:pt>
    <dgm:pt modelId="{C27CC9B7-9512-4FE8-AE6A-056893FA7EA7}" type="parTrans" cxnId="{F621AC28-AE24-4EF8-BABD-FA064C0105EC}">
      <dgm:prSet/>
      <dgm:spPr/>
      <dgm:t>
        <a:bodyPr/>
        <a:lstStyle/>
        <a:p>
          <a:endParaRPr lang="zh-TW" altLang="en-US"/>
        </a:p>
      </dgm:t>
    </dgm:pt>
    <dgm:pt modelId="{FAA81B0F-BAE6-4BD4-9B35-5E2AF0F060CE}" type="sibTrans" cxnId="{F621AC28-AE24-4EF8-BABD-FA064C0105EC}">
      <dgm:prSet/>
      <dgm:spPr/>
      <dgm:t>
        <a:bodyPr/>
        <a:lstStyle/>
        <a:p>
          <a:endParaRPr lang="zh-TW" altLang="en-US"/>
        </a:p>
      </dgm:t>
    </dgm:pt>
    <dgm:pt modelId="{6E1F4674-C524-4C46-8E28-20458EC8627A}">
      <dgm:prSet phldrT="[文字]"/>
      <dgm:spPr/>
      <dgm:t>
        <a:bodyPr/>
        <a:lstStyle/>
        <a:p>
          <a:r>
            <a:rPr lang="zh-TW" altLang="en-US" dirty="0"/>
            <a:t>資料保存</a:t>
          </a:r>
        </a:p>
      </dgm:t>
    </dgm:pt>
    <dgm:pt modelId="{B5FC1250-C892-4550-BD91-049BE484521A}" type="parTrans" cxnId="{BCA7D6B7-CCBB-4F0C-9532-3722A8BEDE99}">
      <dgm:prSet/>
      <dgm:spPr/>
      <dgm:t>
        <a:bodyPr/>
        <a:lstStyle/>
        <a:p>
          <a:endParaRPr lang="zh-TW" altLang="en-US"/>
        </a:p>
      </dgm:t>
    </dgm:pt>
    <dgm:pt modelId="{3E98F77E-C025-4A51-B6CD-1FB93153DD2A}" type="sibTrans" cxnId="{BCA7D6B7-CCBB-4F0C-9532-3722A8BEDE99}">
      <dgm:prSet/>
      <dgm:spPr/>
      <dgm:t>
        <a:bodyPr/>
        <a:lstStyle/>
        <a:p>
          <a:endParaRPr lang="zh-TW" altLang="en-US"/>
        </a:p>
      </dgm:t>
    </dgm:pt>
    <dgm:pt modelId="{96AC8680-808D-447F-8971-A8F3012780B9}">
      <dgm:prSet phldrT="[文字]"/>
      <dgm:spPr/>
      <dgm:t>
        <a:bodyPr/>
        <a:lstStyle/>
        <a:p>
          <a:r>
            <a:rPr lang="zh-TW" altLang="en-US" dirty="0"/>
            <a:t>物件</a:t>
          </a:r>
          <a:endParaRPr lang="en-US" altLang="zh-TW" dirty="0"/>
        </a:p>
        <a:p>
          <a:r>
            <a:rPr lang="zh-TW" altLang="en-US" dirty="0"/>
            <a:t>生成</a:t>
          </a:r>
        </a:p>
      </dgm:t>
    </dgm:pt>
    <dgm:pt modelId="{DC656347-65B7-42C2-91B3-F837F2EA0B3F}" type="parTrans" cxnId="{EC4F35BD-7956-4A52-B3F8-A34BC555EFD0}">
      <dgm:prSet/>
      <dgm:spPr/>
      <dgm:t>
        <a:bodyPr/>
        <a:lstStyle/>
        <a:p>
          <a:endParaRPr lang="zh-TW" altLang="en-US"/>
        </a:p>
      </dgm:t>
    </dgm:pt>
    <dgm:pt modelId="{39983172-4706-4A5A-82AE-99B34A2ACA8F}" type="sibTrans" cxnId="{EC4F35BD-7956-4A52-B3F8-A34BC555EFD0}">
      <dgm:prSet/>
      <dgm:spPr/>
      <dgm:t>
        <a:bodyPr/>
        <a:lstStyle/>
        <a:p>
          <a:endParaRPr lang="zh-TW" altLang="en-US"/>
        </a:p>
      </dgm:t>
    </dgm:pt>
    <dgm:pt modelId="{99550687-EF37-4003-BCA2-4AFA4CB08CDA}" type="pres">
      <dgm:prSet presAssocID="{EC823005-5B91-48BA-B401-9DF38B1C2850}" presName="compositeShape" presStyleCnt="0">
        <dgm:presLayoutVars>
          <dgm:chMax val="7"/>
          <dgm:dir/>
          <dgm:resizeHandles val="exact"/>
        </dgm:presLayoutVars>
      </dgm:prSet>
      <dgm:spPr/>
    </dgm:pt>
    <dgm:pt modelId="{6256DE40-33CF-47ED-9F59-B53BC53F7855}" type="pres">
      <dgm:prSet presAssocID="{EC823005-5B91-48BA-B401-9DF38B1C2850}" presName="wedge1" presStyleLbl="node1" presStyleIdx="0" presStyleCnt="3"/>
      <dgm:spPr/>
      <dgm:t>
        <a:bodyPr/>
        <a:lstStyle/>
        <a:p>
          <a:endParaRPr lang="zh-TW" altLang="en-US"/>
        </a:p>
      </dgm:t>
    </dgm:pt>
    <dgm:pt modelId="{B0CB58EA-E595-4A2A-BB0D-5439E0DB2B8A}" type="pres">
      <dgm:prSet presAssocID="{EC823005-5B91-48BA-B401-9DF38B1C2850}" presName="dummy1a" presStyleCnt="0"/>
      <dgm:spPr/>
    </dgm:pt>
    <dgm:pt modelId="{541BAD8F-112E-49C9-ADB0-8B9644ADB2FD}" type="pres">
      <dgm:prSet presAssocID="{EC823005-5B91-48BA-B401-9DF38B1C2850}" presName="dummy1b" presStyleCnt="0"/>
      <dgm:spPr/>
    </dgm:pt>
    <dgm:pt modelId="{28E0F65A-F4F8-4A99-9CFE-8F7B1F2A45E1}" type="pres">
      <dgm:prSet presAssocID="{EC823005-5B91-48BA-B401-9DF38B1C2850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9935426-EA0E-4DFC-A1F7-7FDD139D4477}" type="pres">
      <dgm:prSet presAssocID="{EC823005-5B91-48BA-B401-9DF38B1C2850}" presName="wedge2" presStyleLbl="node1" presStyleIdx="1" presStyleCnt="3"/>
      <dgm:spPr/>
      <dgm:t>
        <a:bodyPr/>
        <a:lstStyle/>
        <a:p>
          <a:endParaRPr lang="zh-TW" altLang="en-US"/>
        </a:p>
      </dgm:t>
    </dgm:pt>
    <dgm:pt modelId="{EC54503B-FE73-4E7B-BBA0-636F7417191F}" type="pres">
      <dgm:prSet presAssocID="{EC823005-5B91-48BA-B401-9DF38B1C2850}" presName="dummy2a" presStyleCnt="0"/>
      <dgm:spPr/>
    </dgm:pt>
    <dgm:pt modelId="{FB7CE0E1-2FAF-42F5-85E6-E2298B709A6D}" type="pres">
      <dgm:prSet presAssocID="{EC823005-5B91-48BA-B401-9DF38B1C2850}" presName="dummy2b" presStyleCnt="0"/>
      <dgm:spPr/>
    </dgm:pt>
    <dgm:pt modelId="{FCD76610-2328-46A3-B014-F4C05111F0DE}" type="pres">
      <dgm:prSet presAssocID="{EC823005-5B91-48BA-B401-9DF38B1C2850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AC7C18-02D2-48D8-A0BE-AB6B73917807}" type="pres">
      <dgm:prSet presAssocID="{EC823005-5B91-48BA-B401-9DF38B1C2850}" presName="wedge3" presStyleLbl="node1" presStyleIdx="2" presStyleCnt="3"/>
      <dgm:spPr/>
      <dgm:t>
        <a:bodyPr/>
        <a:lstStyle/>
        <a:p>
          <a:endParaRPr lang="zh-TW" altLang="en-US"/>
        </a:p>
      </dgm:t>
    </dgm:pt>
    <dgm:pt modelId="{54744919-15A9-4C92-B742-A7C9425EFF6D}" type="pres">
      <dgm:prSet presAssocID="{EC823005-5B91-48BA-B401-9DF38B1C2850}" presName="dummy3a" presStyleCnt="0"/>
      <dgm:spPr/>
    </dgm:pt>
    <dgm:pt modelId="{C661BE12-59FA-4C3D-B468-C9A5B2ACAE6B}" type="pres">
      <dgm:prSet presAssocID="{EC823005-5B91-48BA-B401-9DF38B1C2850}" presName="dummy3b" presStyleCnt="0"/>
      <dgm:spPr/>
    </dgm:pt>
    <dgm:pt modelId="{9F1DC254-9684-4A56-AC51-EEFE02A08459}" type="pres">
      <dgm:prSet presAssocID="{EC823005-5B91-48BA-B401-9DF38B1C2850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30AF53-B1D5-4464-86F6-3EBB69B6FAA1}" type="pres">
      <dgm:prSet presAssocID="{FAA81B0F-BAE6-4BD4-9B35-5E2AF0F060CE}" presName="arrowWedge1" presStyleLbl="fgSibTrans2D1" presStyleIdx="0" presStyleCnt="3"/>
      <dgm:spPr/>
    </dgm:pt>
    <dgm:pt modelId="{B681BD40-523B-4381-8784-08BB342CB287}" type="pres">
      <dgm:prSet presAssocID="{3E98F77E-C025-4A51-B6CD-1FB93153DD2A}" presName="arrowWedge2" presStyleLbl="fgSibTrans2D1" presStyleIdx="1" presStyleCnt="3"/>
      <dgm:spPr/>
    </dgm:pt>
    <dgm:pt modelId="{B9633C42-F8E9-470D-92DF-A93A294D2052}" type="pres">
      <dgm:prSet presAssocID="{39983172-4706-4A5A-82AE-99B34A2ACA8F}" presName="arrowWedge3" presStyleLbl="fgSibTrans2D1" presStyleIdx="2" presStyleCnt="3"/>
      <dgm:spPr/>
    </dgm:pt>
  </dgm:ptLst>
  <dgm:cxnLst>
    <dgm:cxn modelId="{5373E770-64B4-44E8-BA71-AF7B0080A9C1}" type="presOf" srcId="{2E6D2842-7260-4346-8754-3EA6875CBF9C}" destId="{6256DE40-33CF-47ED-9F59-B53BC53F7855}" srcOrd="0" destOrd="0" presId="urn:microsoft.com/office/officeart/2005/8/layout/cycle8"/>
    <dgm:cxn modelId="{5E5B46BD-EB92-4069-8BA3-EAC7E653ECD8}" type="presOf" srcId="{EC823005-5B91-48BA-B401-9DF38B1C2850}" destId="{99550687-EF37-4003-BCA2-4AFA4CB08CDA}" srcOrd="0" destOrd="0" presId="urn:microsoft.com/office/officeart/2005/8/layout/cycle8"/>
    <dgm:cxn modelId="{F621AC28-AE24-4EF8-BABD-FA064C0105EC}" srcId="{EC823005-5B91-48BA-B401-9DF38B1C2850}" destId="{2E6D2842-7260-4346-8754-3EA6875CBF9C}" srcOrd="0" destOrd="0" parTransId="{C27CC9B7-9512-4FE8-AE6A-056893FA7EA7}" sibTransId="{FAA81B0F-BAE6-4BD4-9B35-5E2AF0F060CE}"/>
    <dgm:cxn modelId="{1E430E36-AFA5-45A6-AF20-F47EF3814B74}" type="presOf" srcId="{96AC8680-808D-447F-8971-A8F3012780B9}" destId="{72AC7C18-02D2-48D8-A0BE-AB6B73917807}" srcOrd="0" destOrd="0" presId="urn:microsoft.com/office/officeart/2005/8/layout/cycle8"/>
    <dgm:cxn modelId="{EC4F35BD-7956-4A52-B3F8-A34BC555EFD0}" srcId="{EC823005-5B91-48BA-B401-9DF38B1C2850}" destId="{96AC8680-808D-447F-8971-A8F3012780B9}" srcOrd="2" destOrd="0" parTransId="{DC656347-65B7-42C2-91B3-F837F2EA0B3F}" sibTransId="{39983172-4706-4A5A-82AE-99B34A2ACA8F}"/>
    <dgm:cxn modelId="{86419B95-C500-43ED-A1E5-43562AA003FE}" type="presOf" srcId="{6E1F4674-C524-4C46-8E28-20458EC8627A}" destId="{FCD76610-2328-46A3-B014-F4C05111F0DE}" srcOrd="1" destOrd="0" presId="urn:microsoft.com/office/officeart/2005/8/layout/cycle8"/>
    <dgm:cxn modelId="{6AA9D18A-5F59-46A8-AA45-6BBB7B2FD8C3}" type="presOf" srcId="{6E1F4674-C524-4C46-8E28-20458EC8627A}" destId="{09935426-EA0E-4DFC-A1F7-7FDD139D4477}" srcOrd="0" destOrd="0" presId="urn:microsoft.com/office/officeart/2005/8/layout/cycle8"/>
    <dgm:cxn modelId="{3A46E53E-6F11-4D75-AE9B-9049DA31C055}" type="presOf" srcId="{2E6D2842-7260-4346-8754-3EA6875CBF9C}" destId="{28E0F65A-F4F8-4A99-9CFE-8F7B1F2A45E1}" srcOrd="1" destOrd="0" presId="urn:microsoft.com/office/officeart/2005/8/layout/cycle8"/>
    <dgm:cxn modelId="{E824A04D-480A-4A52-8CA6-DD2EBF1BE546}" type="presOf" srcId="{96AC8680-808D-447F-8971-A8F3012780B9}" destId="{9F1DC254-9684-4A56-AC51-EEFE02A08459}" srcOrd="1" destOrd="0" presId="urn:microsoft.com/office/officeart/2005/8/layout/cycle8"/>
    <dgm:cxn modelId="{BCA7D6B7-CCBB-4F0C-9532-3722A8BEDE99}" srcId="{EC823005-5B91-48BA-B401-9DF38B1C2850}" destId="{6E1F4674-C524-4C46-8E28-20458EC8627A}" srcOrd="1" destOrd="0" parTransId="{B5FC1250-C892-4550-BD91-049BE484521A}" sibTransId="{3E98F77E-C025-4A51-B6CD-1FB93153DD2A}"/>
    <dgm:cxn modelId="{28F08111-6046-43A9-92AE-5E51CD31EA46}" type="presParOf" srcId="{99550687-EF37-4003-BCA2-4AFA4CB08CDA}" destId="{6256DE40-33CF-47ED-9F59-B53BC53F7855}" srcOrd="0" destOrd="0" presId="urn:microsoft.com/office/officeart/2005/8/layout/cycle8"/>
    <dgm:cxn modelId="{1BC972E9-DD63-4FDC-AFEF-14274613E270}" type="presParOf" srcId="{99550687-EF37-4003-BCA2-4AFA4CB08CDA}" destId="{B0CB58EA-E595-4A2A-BB0D-5439E0DB2B8A}" srcOrd="1" destOrd="0" presId="urn:microsoft.com/office/officeart/2005/8/layout/cycle8"/>
    <dgm:cxn modelId="{3ADBB3D2-DB59-4213-9B84-05EC29EA63F3}" type="presParOf" srcId="{99550687-EF37-4003-BCA2-4AFA4CB08CDA}" destId="{541BAD8F-112E-49C9-ADB0-8B9644ADB2FD}" srcOrd="2" destOrd="0" presId="urn:microsoft.com/office/officeart/2005/8/layout/cycle8"/>
    <dgm:cxn modelId="{075F7ECF-1F76-4179-B06F-123649D9319B}" type="presParOf" srcId="{99550687-EF37-4003-BCA2-4AFA4CB08CDA}" destId="{28E0F65A-F4F8-4A99-9CFE-8F7B1F2A45E1}" srcOrd="3" destOrd="0" presId="urn:microsoft.com/office/officeart/2005/8/layout/cycle8"/>
    <dgm:cxn modelId="{B9AA3477-5B00-41A0-B23F-8D0A9D1D55AE}" type="presParOf" srcId="{99550687-EF37-4003-BCA2-4AFA4CB08CDA}" destId="{09935426-EA0E-4DFC-A1F7-7FDD139D4477}" srcOrd="4" destOrd="0" presId="urn:microsoft.com/office/officeart/2005/8/layout/cycle8"/>
    <dgm:cxn modelId="{42A83DB3-D8E8-463A-B76F-9EEA72972981}" type="presParOf" srcId="{99550687-EF37-4003-BCA2-4AFA4CB08CDA}" destId="{EC54503B-FE73-4E7B-BBA0-636F7417191F}" srcOrd="5" destOrd="0" presId="urn:microsoft.com/office/officeart/2005/8/layout/cycle8"/>
    <dgm:cxn modelId="{FC24A8F9-280E-4EFA-8723-B62612E4F3B7}" type="presParOf" srcId="{99550687-EF37-4003-BCA2-4AFA4CB08CDA}" destId="{FB7CE0E1-2FAF-42F5-85E6-E2298B709A6D}" srcOrd="6" destOrd="0" presId="urn:microsoft.com/office/officeart/2005/8/layout/cycle8"/>
    <dgm:cxn modelId="{3D4FF967-F893-4C1B-8709-2A40DFEFFB24}" type="presParOf" srcId="{99550687-EF37-4003-BCA2-4AFA4CB08CDA}" destId="{FCD76610-2328-46A3-B014-F4C05111F0DE}" srcOrd="7" destOrd="0" presId="urn:microsoft.com/office/officeart/2005/8/layout/cycle8"/>
    <dgm:cxn modelId="{ADD77692-5404-4FB7-9A10-51521A40B3AD}" type="presParOf" srcId="{99550687-EF37-4003-BCA2-4AFA4CB08CDA}" destId="{72AC7C18-02D2-48D8-A0BE-AB6B73917807}" srcOrd="8" destOrd="0" presId="urn:microsoft.com/office/officeart/2005/8/layout/cycle8"/>
    <dgm:cxn modelId="{8F2C02A9-1932-48C5-A257-285CCE95C50E}" type="presParOf" srcId="{99550687-EF37-4003-BCA2-4AFA4CB08CDA}" destId="{54744919-15A9-4C92-B742-A7C9425EFF6D}" srcOrd="9" destOrd="0" presId="urn:microsoft.com/office/officeart/2005/8/layout/cycle8"/>
    <dgm:cxn modelId="{A82CC22B-60F8-4BC6-8FAD-88CB370FE775}" type="presParOf" srcId="{99550687-EF37-4003-BCA2-4AFA4CB08CDA}" destId="{C661BE12-59FA-4C3D-B468-C9A5B2ACAE6B}" srcOrd="10" destOrd="0" presId="urn:microsoft.com/office/officeart/2005/8/layout/cycle8"/>
    <dgm:cxn modelId="{EA842AC8-AB95-441C-B339-03ABD5D71A26}" type="presParOf" srcId="{99550687-EF37-4003-BCA2-4AFA4CB08CDA}" destId="{9F1DC254-9684-4A56-AC51-EEFE02A08459}" srcOrd="11" destOrd="0" presId="urn:microsoft.com/office/officeart/2005/8/layout/cycle8"/>
    <dgm:cxn modelId="{7D8D5C90-CED0-4DA1-A1C9-09AAD1A7EADC}" type="presParOf" srcId="{99550687-EF37-4003-BCA2-4AFA4CB08CDA}" destId="{D730AF53-B1D5-4464-86F6-3EBB69B6FAA1}" srcOrd="12" destOrd="0" presId="urn:microsoft.com/office/officeart/2005/8/layout/cycle8"/>
    <dgm:cxn modelId="{A5966D6B-30FE-4C0E-9FD0-AF29ECEE6E70}" type="presParOf" srcId="{99550687-EF37-4003-BCA2-4AFA4CB08CDA}" destId="{B681BD40-523B-4381-8784-08BB342CB287}" srcOrd="13" destOrd="0" presId="urn:microsoft.com/office/officeart/2005/8/layout/cycle8"/>
    <dgm:cxn modelId="{6B460903-57C5-498B-AA2D-F9978E90F596}" type="presParOf" srcId="{99550687-EF37-4003-BCA2-4AFA4CB08CDA}" destId="{B9633C42-F8E9-470D-92DF-A93A294D205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B39F59-4690-4914-A1A2-25D045EC0DFC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183CE35-8A62-4E53-B9B6-855F37D81512}">
      <dgm:prSet phldrT="[文字]"/>
      <dgm:spPr/>
      <dgm:t>
        <a:bodyPr/>
        <a:lstStyle/>
        <a:p>
          <a:r>
            <a:rPr lang="zh-TW" altLang="en-US" dirty="0"/>
            <a:t>原始資料</a:t>
          </a:r>
          <a:r>
            <a:rPr lang="en-US" altLang="zh-TW" dirty="0"/>
            <a:t>(</a:t>
          </a:r>
          <a:r>
            <a:rPr lang="zh-TW" altLang="en-US" dirty="0"/>
            <a:t>受設計影響</a:t>
          </a:r>
          <a:r>
            <a:rPr lang="en-US" altLang="zh-TW" dirty="0"/>
            <a:t>)</a:t>
          </a:r>
          <a:endParaRPr lang="zh-TW" altLang="en-US" dirty="0"/>
        </a:p>
      </dgm:t>
    </dgm:pt>
    <dgm:pt modelId="{E474FA59-CC15-4355-9DB6-5910E99E6529}" type="parTrans" cxnId="{C32EC3A6-09C0-4C5B-B5AB-59A92FAC5154}">
      <dgm:prSet/>
      <dgm:spPr/>
      <dgm:t>
        <a:bodyPr/>
        <a:lstStyle/>
        <a:p>
          <a:endParaRPr lang="zh-TW" altLang="en-US"/>
        </a:p>
      </dgm:t>
    </dgm:pt>
    <dgm:pt modelId="{EA08D36C-65CF-4982-ACE6-2031DFD594ED}" type="sibTrans" cxnId="{C32EC3A6-09C0-4C5B-B5AB-59A92FAC5154}">
      <dgm:prSet/>
      <dgm:spPr/>
      <dgm:t>
        <a:bodyPr/>
        <a:lstStyle/>
        <a:p>
          <a:endParaRPr lang="zh-TW" altLang="en-US"/>
        </a:p>
      </dgm:t>
    </dgm:pt>
    <dgm:pt modelId="{B982DAA2-0596-4C52-B051-C8812083E9CE}" type="pres">
      <dgm:prSet presAssocID="{1FB39F59-4690-4914-A1A2-25D045EC0DFC}" presName="CompostProcess" presStyleCnt="0">
        <dgm:presLayoutVars>
          <dgm:dir/>
          <dgm:resizeHandles val="exact"/>
        </dgm:presLayoutVars>
      </dgm:prSet>
      <dgm:spPr/>
    </dgm:pt>
    <dgm:pt modelId="{61291448-8ACB-4E6B-8F56-F3D4C5C3C283}" type="pres">
      <dgm:prSet presAssocID="{1FB39F59-4690-4914-A1A2-25D045EC0DFC}" presName="arrow" presStyleLbl="bgShp" presStyleIdx="0" presStyleCnt="1" custLinFactNeighborX="-33175" custLinFactNeighborY="45550"/>
      <dgm:spPr/>
    </dgm:pt>
    <dgm:pt modelId="{DAC47C7C-472B-4760-B2A7-910B13528EAB}" type="pres">
      <dgm:prSet presAssocID="{1FB39F59-4690-4914-A1A2-25D045EC0DFC}" presName="linearProcess" presStyleCnt="0"/>
      <dgm:spPr/>
    </dgm:pt>
    <dgm:pt modelId="{0943C34F-8BBC-4150-82AD-A0619A60BC60}" type="pres">
      <dgm:prSet presAssocID="{B183CE35-8A62-4E53-B9B6-855F37D81512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2EC3A6-09C0-4C5B-B5AB-59A92FAC5154}" srcId="{1FB39F59-4690-4914-A1A2-25D045EC0DFC}" destId="{B183CE35-8A62-4E53-B9B6-855F37D81512}" srcOrd="0" destOrd="0" parTransId="{E474FA59-CC15-4355-9DB6-5910E99E6529}" sibTransId="{EA08D36C-65CF-4982-ACE6-2031DFD594ED}"/>
    <dgm:cxn modelId="{528D80E8-E903-43D4-99AC-646A93D7B04A}" type="presOf" srcId="{1FB39F59-4690-4914-A1A2-25D045EC0DFC}" destId="{B982DAA2-0596-4C52-B051-C8812083E9CE}" srcOrd="0" destOrd="0" presId="urn:microsoft.com/office/officeart/2005/8/layout/hProcess9"/>
    <dgm:cxn modelId="{7C941025-18DC-432E-BB05-44F646779A26}" type="presOf" srcId="{B183CE35-8A62-4E53-B9B6-855F37D81512}" destId="{0943C34F-8BBC-4150-82AD-A0619A60BC60}" srcOrd="0" destOrd="0" presId="urn:microsoft.com/office/officeart/2005/8/layout/hProcess9"/>
    <dgm:cxn modelId="{80C1FD2D-A14B-407D-AEC0-60CA73DDD7F8}" type="presParOf" srcId="{B982DAA2-0596-4C52-B051-C8812083E9CE}" destId="{61291448-8ACB-4E6B-8F56-F3D4C5C3C283}" srcOrd="0" destOrd="0" presId="urn:microsoft.com/office/officeart/2005/8/layout/hProcess9"/>
    <dgm:cxn modelId="{C6C4D2B4-F941-4F5E-8918-57C20DEEF50D}" type="presParOf" srcId="{B982DAA2-0596-4C52-B051-C8812083E9CE}" destId="{DAC47C7C-472B-4760-B2A7-910B13528EAB}" srcOrd="1" destOrd="0" presId="urn:microsoft.com/office/officeart/2005/8/layout/hProcess9"/>
    <dgm:cxn modelId="{C7F1A3A4-26B8-43E5-81D9-87C39C177ECB}" type="presParOf" srcId="{DAC47C7C-472B-4760-B2A7-910B13528EAB}" destId="{0943C34F-8BBC-4150-82AD-A0619A60BC60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CED968-F066-47CD-91B5-F356C947C54D}" type="doc">
      <dgm:prSet loTypeId="urn:microsoft.com/office/officeart/2005/8/layout/hProcess9" loCatId="process" qsTypeId="urn:microsoft.com/office/officeart/2005/8/quickstyle/3d5" qsCatId="3D" csTypeId="urn:microsoft.com/office/officeart/2005/8/colors/colorful1" csCatId="colorful" phldr="1"/>
      <dgm:spPr/>
    </dgm:pt>
    <dgm:pt modelId="{F543BFFE-E520-49FE-8478-638F870BD73E}">
      <dgm:prSet phldrT="[文字]"/>
      <dgm:spPr/>
      <dgm:t>
        <a:bodyPr/>
        <a:lstStyle/>
        <a:p>
          <a:r>
            <a:rPr lang="zh-TW" altLang="en-US" dirty="0"/>
            <a:t>案例圖</a:t>
          </a:r>
          <a:endParaRPr lang="en-US" altLang="zh-TW" dirty="0"/>
        </a:p>
        <a:p>
          <a:r>
            <a:rPr lang="zh-TW" altLang="en-US" dirty="0"/>
            <a:t>分析功能</a:t>
          </a:r>
        </a:p>
      </dgm:t>
    </dgm:pt>
    <dgm:pt modelId="{678B929A-C104-40A2-9D27-16726B9C53FA}" type="parTrans" cxnId="{21107565-6FA3-43BA-8AA0-5A562064E85E}">
      <dgm:prSet/>
      <dgm:spPr/>
      <dgm:t>
        <a:bodyPr/>
        <a:lstStyle/>
        <a:p>
          <a:endParaRPr lang="zh-TW" altLang="en-US"/>
        </a:p>
      </dgm:t>
    </dgm:pt>
    <dgm:pt modelId="{09585125-F350-4B6B-9320-9F9AE3D82471}" type="sibTrans" cxnId="{21107565-6FA3-43BA-8AA0-5A562064E85E}">
      <dgm:prSet/>
      <dgm:spPr/>
      <dgm:t>
        <a:bodyPr/>
        <a:lstStyle/>
        <a:p>
          <a:endParaRPr lang="zh-TW" altLang="en-US"/>
        </a:p>
      </dgm:t>
    </dgm:pt>
    <dgm:pt modelId="{FB714EE9-BE3C-4B25-AC3B-C1810FB000A5}">
      <dgm:prSet phldrT="[文字]"/>
      <dgm:spPr/>
      <dgm:t>
        <a:bodyPr/>
        <a:lstStyle/>
        <a:p>
          <a:r>
            <a:rPr lang="zh-TW" altLang="en-US" dirty="0"/>
            <a:t>功能需求</a:t>
          </a:r>
          <a:endParaRPr lang="en-US" altLang="zh-TW" dirty="0"/>
        </a:p>
        <a:p>
          <a:r>
            <a:rPr lang="en-US" altLang="zh-TW" dirty="0"/>
            <a:t>(</a:t>
          </a:r>
          <a:r>
            <a:rPr lang="zh-TW" altLang="en-US" dirty="0"/>
            <a:t>文字分析等</a:t>
          </a:r>
          <a:r>
            <a:rPr lang="en-US" altLang="zh-TW" dirty="0"/>
            <a:t>)</a:t>
          </a:r>
          <a:endParaRPr lang="zh-TW" altLang="en-US" dirty="0"/>
        </a:p>
      </dgm:t>
    </dgm:pt>
    <dgm:pt modelId="{B984C4F9-8575-4B99-92ED-855FFBEC714A}" type="parTrans" cxnId="{6E3793B0-ED87-49A7-818F-5D1192A00513}">
      <dgm:prSet/>
      <dgm:spPr/>
      <dgm:t>
        <a:bodyPr/>
        <a:lstStyle/>
        <a:p>
          <a:endParaRPr lang="zh-TW" altLang="en-US"/>
        </a:p>
      </dgm:t>
    </dgm:pt>
    <dgm:pt modelId="{617007A3-6197-48C7-B6E9-351AF5420DEC}" type="sibTrans" cxnId="{6E3793B0-ED87-49A7-818F-5D1192A00513}">
      <dgm:prSet/>
      <dgm:spPr/>
      <dgm:t>
        <a:bodyPr/>
        <a:lstStyle/>
        <a:p>
          <a:endParaRPr lang="zh-TW" altLang="en-US"/>
        </a:p>
      </dgm:t>
    </dgm:pt>
    <dgm:pt modelId="{26B2E8FF-DA88-455B-A82C-719004B23F43}">
      <dgm:prSet phldrT="[文字]"/>
      <dgm:spPr/>
      <dgm:t>
        <a:bodyPr/>
        <a:lstStyle/>
        <a:p>
          <a:r>
            <a:rPr lang="en-US" altLang="zh-TW" dirty="0"/>
            <a:t>Coding</a:t>
          </a:r>
          <a:endParaRPr lang="zh-TW" altLang="en-US" dirty="0"/>
        </a:p>
      </dgm:t>
    </dgm:pt>
    <dgm:pt modelId="{0118E035-6D4F-4ADE-BA79-59510197EFB8}" type="parTrans" cxnId="{66650DA2-1E31-4D92-AE1B-B5E940D77887}">
      <dgm:prSet/>
      <dgm:spPr/>
      <dgm:t>
        <a:bodyPr/>
        <a:lstStyle/>
        <a:p>
          <a:endParaRPr lang="zh-TW" altLang="en-US"/>
        </a:p>
      </dgm:t>
    </dgm:pt>
    <dgm:pt modelId="{FDD20E46-3368-4FA9-8F95-F31FF24D5AD1}" type="sibTrans" cxnId="{66650DA2-1E31-4D92-AE1B-B5E940D77887}">
      <dgm:prSet/>
      <dgm:spPr/>
      <dgm:t>
        <a:bodyPr/>
        <a:lstStyle/>
        <a:p>
          <a:endParaRPr lang="zh-TW" altLang="en-US"/>
        </a:p>
      </dgm:t>
    </dgm:pt>
    <dgm:pt modelId="{04B875D3-8251-4DF1-834F-4CEEBADA297A}">
      <dgm:prSet/>
      <dgm:spPr/>
      <dgm:t>
        <a:bodyPr/>
        <a:lstStyle/>
        <a:p>
          <a:r>
            <a:rPr lang="zh-TW" altLang="en-US" dirty="0"/>
            <a:t>類別</a:t>
          </a:r>
          <a:r>
            <a:rPr lang="en-US" altLang="zh-TW" dirty="0"/>
            <a:t>+</a:t>
          </a:r>
          <a:r>
            <a:rPr lang="zh-TW" altLang="en-US" dirty="0"/>
            <a:t>循序圖 設計流程與物件</a:t>
          </a:r>
        </a:p>
      </dgm:t>
    </dgm:pt>
    <dgm:pt modelId="{5F2E1A90-008B-4CBF-8DA1-B78D4A1395FF}" type="parTrans" cxnId="{83305B3C-8AB5-41DC-B9E8-9A17A9B9830A}">
      <dgm:prSet/>
      <dgm:spPr/>
      <dgm:t>
        <a:bodyPr/>
        <a:lstStyle/>
        <a:p>
          <a:endParaRPr lang="zh-TW" altLang="en-US"/>
        </a:p>
      </dgm:t>
    </dgm:pt>
    <dgm:pt modelId="{072205B0-40D7-467B-A812-F04963BD78BE}" type="sibTrans" cxnId="{83305B3C-8AB5-41DC-B9E8-9A17A9B9830A}">
      <dgm:prSet/>
      <dgm:spPr/>
      <dgm:t>
        <a:bodyPr/>
        <a:lstStyle/>
        <a:p>
          <a:endParaRPr lang="zh-TW" altLang="en-US"/>
        </a:p>
      </dgm:t>
    </dgm:pt>
    <dgm:pt modelId="{51A4143E-9AB1-4C4D-9716-4160F0800EC9}" type="pres">
      <dgm:prSet presAssocID="{6BCED968-F066-47CD-91B5-F356C947C54D}" presName="CompostProcess" presStyleCnt="0">
        <dgm:presLayoutVars>
          <dgm:dir/>
          <dgm:resizeHandles val="exact"/>
        </dgm:presLayoutVars>
      </dgm:prSet>
      <dgm:spPr/>
    </dgm:pt>
    <dgm:pt modelId="{E035EB68-68A8-406F-9250-EDBC389DD014}" type="pres">
      <dgm:prSet presAssocID="{6BCED968-F066-47CD-91B5-F356C947C54D}" presName="arrow" presStyleLbl="bgShp" presStyleIdx="0" presStyleCnt="1"/>
      <dgm:spPr/>
    </dgm:pt>
    <dgm:pt modelId="{BC906240-1DAC-4B02-B65D-8D9EDC3C0A4D}" type="pres">
      <dgm:prSet presAssocID="{6BCED968-F066-47CD-91B5-F356C947C54D}" presName="linearProcess" presStyleCnt="0"/>
      <dgm:spPr/>
    </dgm:pt>
    <dgm:pt modelId="{D58911A3-4E92-445C-9032-2D0DD34A6365}" type="pres">
      <dgm:prSet presAssocID="{F543BFFE-E520-49FE-8478-638F870BD73E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AC4941-4312-416B-AB01-BC223172660F}" type="pres">
      <dgm:prSet presAssocID="{09585125-F350-4B6B-9320-9F9AE3D82471}" presName="sibTrans" presStyleCnt="0"/>
      <dgm:spPr/>
    </dgm:pt>
    <dgm:pt modelId="{C3FDA71F-7DF4-4667-A337-4F5495229893}" type="pres">
      <dgm:prSet presAssocID="{FB714EE9-BE3C-4B25-AC3B-C1810FB000A5}" presName="textNode" presStyleLbl="node1" presStyleIdx="1" presStyleCnt="4" custScaleX="11788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2798D8-3BC0-4F5A-822E-1528BD552966}" type="pres">
      <dgm:prSet presAssocID="{617007A3-6197-48C7-B6E9-351AF5420DEC}" presName="sibTrans" presStyleCnt="0"/>
      <dgm:spPr/>
    </dgm:pt>
    <dgm:pt modelId="{DD317494-6FA4-4E95-ADB5-2717F5865BDD}" type="pres">
      <dgm:prSet presAssocID="{04B875D3-8251-4DF1-834F-4CEEBADA297A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EF7DB7-F82B-41D8-B89B-13AFEA7EC738}" type="pres">
      <dgm:prSet presAssocID="{072205B0-40D7-467B-A812-F04963BD78BE}" presName="sibTrans" presStyleCnt="0"/>
      <dgm:spPr/>
    </dgm:pt>
    <dgm:pt modelId="{8E5F754C-A7D2-43F0-95A6-67693CF8B778}" type="pres">
      <dgm:prSet presAssocID="{26B2E8FF-DA88-455B-A82C-719004B23F43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EC4D567-BD45-454B-9C33-350A30171018}" type="presOf" srcId="{FB714EE9-BE3C-4B25-AC3B-C1810FB000A5}" destId="{C3FDA71F-7DF4-4667-A337-4F5495229893}" srcOrd="0" destOrd="0" presId="urn:microsoft.com/office/officeart/2005/8/layout/hProcess9"/>
    <dgm:cxn modelId="{83305B3C-8AB5-41DC-B9E8-9A17A9B9830A}" srcId="{6BCED968-F066-47CD-91B5-F356C947C54D}" destId="{04B875D3-8251-4DF1-834F-4CEEBADA297A}" srcOrd="2" destOrd="0" parTransId="{5F2E1A90-008B-4CBF-8DA1-B78D4A1395FF}" sibTransId="{072205B0-40D7-467B-A812-F04963BD78BE}"/>
    <dgm:cxn modelId="{21107565-6FA3-43BA-8AA0-5A562064E85E}" srcId="{6BCED968-F066-47CD-91B5-F356C947C54D}" destId="{F543BFFE-E520-49FE-8478-638F870BD73E}" srcOrd="0" destOrd="0" parTransId="{678B929A-C104-40A2-9D27-16726B9C53FA}" sibTransId="{09585125-F350-4B6B-9320-9F9AE3D82471}"/>
    <dgm:cxn modelId="{DD6ED331-2BF5-49DE-B6C9-AA557BA2A3C7}" type="presOf" srcId="{04B875D3-8251-4DF1-834F-4CEEBADA297A}" destId="{DD317494-6FA4-4E95-ADB5-2717F5865BDD}" srcOrd="0" destOrd="0" presId="urn:microsoft.com/office/officeart/2005/8/layout/hProcess9"/>
    <dgm:cxn modelId="{66650DA2-1E31-4D92-AE1B-B5E940D77887}" srcId="{6BCED968-F066-47CD-91B5-F356C947C54D}" destId="{26B2E8FF-DA88-455B-A82C-719004B23F43}" srcOrd="3" destOrd="0" parTransId="{0118E035-6D4F-4ADE-BA79-59510197EFB8}" sibTransId="{FDD20E46-3368-4FA9-8F95-F31FF24D5AD1}"/>
    <dgm:cxn modelId="{5EA65040-1DBF-407A-8827-F2416D4C7B88}" type="presOf" srcId="{F543BFFE-E520-49FE-8478-638F870BD73E}" destId="{D58911A3-4E92-445C-9032-2D0DD34A6365}" srcOrd="0" destOrd="0" presId="urn:microsoft.com/office/officeart/2005/8/layout/hProcess9"/>
    <dgm:cxn modelId="{9DEDE3C3-A60A-4A87-90A3-96C9F55FEBEC}" type="presOf" srcId="{26B2E8FF-DA88-455B-A82C-719004B23F43}" destId="{8E5F754C-A7D2-43F0-95A6-67693CF8B778}" srcOrd="0" destOrd="0" presId="urn:microsoft.com/office/officeart/2005/8/layout/hProcess9"/>
    <dgm:cxn modelId="{6E3793B0-ED87-49A7-818F-5D1192A00513}" srcId="{6BCED968-F066-47CD-91B5-F356C947C54D}" destId="{FB714EE9-BE3C-4B25-AC3B-C1810FB000A5}" srcOrd="1" destOrd="0" parTransId="{B984C4F9-8575-4B99-92ED-855FFBEC714A}" sibTransId="{617007A3-6197-48C7-B6E9-351AF5420DEC}"/>
    <dgm:cxn modelId="{E45F1DD1-0876-423B-8B2B-547303F04E31}" type="presOf" srcId="{6BCED968-F066-47CD-91B5-F356C947C54D}" destId="{51A4143E-9AB1-4C4D-9716-4160F0800EC9}" srcOrd="0" destOrd="0" presId="urn:microsoft.com/office/officeart/2005/8/layout/hProcess9"/>
    <dgm:cxn modelId="{2AAE2488-F95E-4AF7-81F6-2882FC52C460}" type="presParOf" srcId="{51A4143E-9AB1-4C4D-9716-4160F0800EC9}" destId="{E035EB68-68A8-406F-9250-EDBC389DD014}" srcOrd="0" destOrd="0" presId="urn:microsoft.com/office/officeart/2005/8/layout/hProcess9"/>
    <dgm:cxn modelId="{B01958D5-4E5B-4A2A-B6EC-D255B84238E0}" type="presParOf" srcId="{51A4143E-9AB1-4C4D-9716-4160F0800EC9}" destId="{BC906240-1DAC-4B02-B65D-8D9EDC3C0A4D}" srcOrd="1" destOrd="0" presId="urn:microsoft.com/office/officeart/2005/8/layout/hProcess9"/>
    <dgm:cxn modelId="{FBF2FC02-C0F5-4AF6-92DC-E73B1C4BF8CB}" type="presParOf" srcId="{BC906240-1DAC-4B02-B65D-8D9EDC3C0A4D}" destId="{D58911A3-4E92-445C-9032-2D0DD34A6365}" srcOrd="0" destOrd="0" presId="urn:microsoft.com/office/officeart/2005/8/layout/hProcess9"/>
    <dgm:cxn modelId="{35EEC545-E110-47A0-BF96-7E968263DE57}" type="presParOf" srcId="{BC906240-1DAC-4B02-B65D-8D9EDC3C0A4D}" destId="{3AAC4941-4312-416B-AB01-BC223172660F}" srcOrd="1" destOrd="0" presId="urn:microsoft.com/office/officeart/2005/8/layout/hProcess9"/>
    <dgm:cxn modelId="{1A1EB75B-CACF-4279-809E-8DC71B15F972}" type="presParOf" srcId="{BC906240-1DAC-4B02-B65D-8D9EDC3C0A4D}" destId="{C3FDA71F-7DF4-4667-A337-4F5495229893}" srcOrd="2" destOrd="0" presId="urn:microsoft.com/office/officeart/2005/8/layout/hProcess9"/>
    <dgm:cxn modelId="{B8D81035-8FAA-462D-B2F3-3DCB6C65228D}" type="presParOf" srcId="{BC906240-1DAC-4B02-B65D-8D9EDC3C0A4D}" destId="{EF2798D8-3BC0-4F5A-822E-1528BD552966}" srcOrd="3" destOrd="0" presId="urn:microsoft.com/office/officeart/2005/8/layout/hProcess9"/>
    <dgm:cxn modelId="{8B5ADA40-8D1E-4E26-8B63-903F75FA6F1F}" type="presParOf" srcId="{BC906240-1DAC-4B02-B65D-8D9EDC3C0A4D}" destId="{DD317494-6FA4-4E95-ADB5-2717F5865BDD}" srcOrd="4" destOrd="0" presId="urn:microsoft.com/office/officeart/2005/8/layout/hProcess9"/>
    <dgm:cxn modelId="{8C24189F-7C8D-4E7B-AB01-342C7506780E}" type="presParOf" srcId="{BC906240-1DAC-4B02-B65D-8D9EDC3C0A4D}" destId="{BCEF7DB7-F82B-41D8-B89B-13AFEA7EC738}" srcOrd="5" destOrd="0" presId="urn:microsoft.com/office/officeart/2005/8/layout/hProcess9"/>
    <dgm:cxn modelId="{F419F19C-400A-4FAA-91FA-F231E72D6697}" type="presParOf" srcId="{BC906240-1DAC-4B02-B65D-8D9EDC3C0A4D}" destId="{8E5F754C-A7D2-43F0-95A6-67693CF8B77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C18EE9-CFC4-4402-9AB3-D4ECAA670473}" type="doc">
      <dgm:prSet loTypeId="urn:microsoft.com/office/officeart/2005/8/layout/hierarchy5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8AA90B27-30E6-4499-9EC8-A0FAB6179CE2}">
      <dgm:prSet phldrT="[文字]"/>
      <dgm:spPr/>
      <dgm:t>
        <a:bodyPr/>
        <a:lstStyle/>
        <a:p>
          <a:r>
            <a:rPr lang="zh-TW" altLang="en-US" dirty="0"/>
            <a:t>系統與功能</a:t>
          </a:r>
        </a:p>
      </dgm:t>
    </dgm:pt>
    <dgm:pt modelId="{E6215EDC-1C1B-4DFF-BF70-0EB3BD98D706}" type="parTrans" cxnId="{B6219FFD-90C3-4715-914B-8D644A505C5C}">
      <dgm:prSet/>
      <dgm:spPr/>
      <dgm:t>
        <a:bodyPr/>
        <a:lstStyle/>
        <a:p>
          <a:endParaRPr lang="zh-TW" altLang="en-US"/>
        </a:p>
      </dgm:t>
    </dgm:pt>
    <dgm:pt modelId="{18C93FA7-0CDE-4A65-81EB-DDF1522AFA0E}" type="sibTrans" cxnId="{B6219FFD-90C3-4715-914B-8D644A505C5C}">
      <dgm:prSet/>
      <dgm:spPr/>
      <dgm:t>
        <a:bodyPr/>
        <a:lstStyle/>
        <a:p>
          <a:endParaRPr lang="zh-TW" altLang="en-US"/>
        </a:p>
      </dgm:t>
    </dgm:pt>
    <dgm:pt modelId="{8C0D20D4-469C-4A77-8F70-BF3FAB71447C}">
      <dgm:prSet phldrT="[文字]"/>
      <dgm:spPr/>
      <dgm:t>
        <a:bodyPr/>
        <a:lstStyle/>
        <a:p>
          <a:r>
            <a:rPr lang="zh-TW" altLang="en-US" dirty="0"/>
            <a:t>任務系統</a:t>
          </a:r>
        </a:p>
      </dgm:t>
    </dgm:pt>
    <dgm:pt modelId="{E6C61C65-2C65-42D7-9A3B-6FDA5669D9C2}" type="parTrans" cxnId="{6573F4AE-7B92-4322-83DC-65B537C63948}">
      <dgm:prSet/>
      <dgm:spPr/>
      <dgm:t>
        <a:bodyPr/>
        <a:lstStyle/>
        <a:p>
          <a:endParaRPr lang="zh-TW" altLang="en-US"/>
        </a:p>
      </dgm:t>
    </dgm:pt>
    <dgm:pt modelId="{31C03254-F409-4E96-A557-D31ED2562677}" type="sibTrans" cxnId="{6573F4AE-7B92-4322-83DC-65B537C63948}">
      <dgm:prSet/>
      <dgm:spPr/>
      <dgm:t>
        <a:bodyPr/>
        <a:lstStyle/>
        <a:p>
          <a:endParaRPr lang="zh-TW" altLang="en-US"/>
        </a:p>
      </dgm:t>
    </dgm:pt>
    <dgm:pt modelId="{C48D65B4-7738-479C-B915-EDDB43020B37}">
      <dgm:prSet phldrT="[文字]"/>
      <dgm:spPr/>
      <dgm:t>
        <a:bodyPr/>
        <a:lstStyle/>
        <a:p>
          <a:r>
            <a:rPr lang="zh-TW" altLang="en-US" dirty="0"/>
            <a:t>報酬系統</a:t>
          </a:r>
        </a:p>
      </dgm:t>
    </dgm:pt>
    <dgm:pt modelId="{72EAA29F-819A-43AB-BCA7-66DE6288895B}" type="parTrans" cxnId="{AFCC720E-736E-4C18-877B-D159FF0EA8F0}">
      <dgm:prSet/>
      <dgm:spPr/>
      <dgm:t>
        <a:bodyPr/>
        <a:lstStyle/>
        <a:p>
          <a:endParaRPr lang="zh-TW" altLang="en-US"/>
        </a:p>
      </dgm:t>
    </dgm:pt>
    <dgm:pt modelId="{69B7FD73-3D70-41F1-A940-2EFD83438770}" type="sibTrans" cxnId="{AFCC720E-736E-4C18-877B-D159FF0EA8F0}">
      <dgm:prSet/>
      <dgm:spPr/>
      <dgm:t>
        <a:bodyPr/>
        <a:lstStyle/>
        <a:p>
          <a:endParaRPr lang="zh-TW" altLang="en-US"/>
        </a:p>
      </dgm:t>
    </dgm:pt>
    <dgm:pt modelId="{88B2B03E-2A46-4283-B1E8-1394E741CE81}">
      <dgm:prSet phldrT="[文字]"/>
      <dgm:spPr/>
      <dgm:t>
        <a:bodyPr/>
        <a:lstStyle/>
        <a:p>
          <a:r>
            <a:rPr lang="zh-TW" altLang="en-US" dirty="0"/>
            <a:t>監控系統</a:t>
          </a:r>
        </a:p>
      </dgm:t>
    </dgm:pt>
    <dgm:pt modelId="{C561D8D5-2A88-4CA3-8DBA-3A1A03883187}" type="parTrans" cxnId="{6960670E-B118-40AE-B068-F67CFE883E72}">
      <dgm:prSet/>
      <dgm:spPr/>
      <dgm:t>
        <a:bodyPr/>
        <a:lstStyle/>
        <a:p>
          <a:endParaRPr lang="zh-TW" altLang="en-US"/>
        </a:p>
      </dgm:t>
    </dgm:pt>
    <dgm:pt modelId="{132D93C0-F828-44BA-BA7A-F78509CBB210}" type="sibTrans" cxnId="{6960670E-B118-40AE-B068-F67CFE883E72}">
      <dgm:prSet/>
      <dgm:spPr/>
      <dgm:t>
        <a:bodyPr/>
        <a:lstStyle/>
        <a:p>
          <a:endParaRPr lang="zh-TW" altLang="en-US"/>
        </a:p>
      </dgm:t>
    </dgm:pt>
    <dgm:pt modelId="{BF90780A-8BD1-45F6-A2F3-E477DE335032}">
      <dgm:prSet phldrT="[文字]"/>
      <dgm:spPr/>
      <dgm:t>
        <a:bodyPr/>
        <a:lstStyle/>
        <a:p>
          <a:r>
            <a:rPr lang="zh-TW" altLang="en-US" dirty="0"/>
            <a:t>需求</a:t>
          </a:r>
        </a:p>
      </dgm:t>
    </dgm:pt>
    <dgm:pt modelId="{33CA69B9-7A3B-4BE3-868B-93A70BDC425D}" type="parTrans" cxnId="{30C724C1-F382-4CCA-AEE6-B666156F531B}">
      <dgm:prSet/>
      <dgm:spPr/>
      <dgm:t>
        <a:bodyPr/>
        <a:lstStyle/>
        <a:p>
          <a:endParaRPr lang="zh-TW" altLang="en-US"/>
        </a:p>
      </dgm:t>
    </dgm:pt>
    <dgm:pt modelId="{38AA1169-F084-4C52-944C-5139E78C9575}" type="sibTrans" cxnId="{30C724C1-F382-4CCA-AEE6-B666156F531B}">
      <dgm:prSet/>
      <dgm:spPr/>
      <dgm:t>
        <a:bodyPr/>
        <a:lstStyle/>
        <a:p>
          <a:endParaRPr lang="zh-TW" altLang="en-US"/>
        </a:p>
      </dgm:t>
    </dgm:pt>
    <dgm:pt modelId="{36EFC8EB-5EAD-4D44-A4CE-B5BF6718D02B}">
      <dgm:prSet phldrT="[文字]"/>
      <dgm:spPr/>
      <dgm:t>
        <a:bodyPr/>
        <a:lstStyle/>
        <a:p>
          <a:r>
            <a:rPr lang="zh-TW" altLang="en-US" dirty="0"/>
            <a:t>拆解</a:t>
          </a:r>
        </a:p>
      </dgm:t>
    </dgm:pt>
    <dgm:pt modelId="{FA61D5E6-64D3-492B-8C78-DCE8102395C0}" type="parTrans" cxnId="{351C7C61-024D-4461-9AAB-210DEE71D0C6}">
      <dgm:prSet/>
      <dgm:spPr/>
      <dgm:t>
        <a:bodyPr/>
        <a:lstStyle/>
        <a:p>
          <a:endParaRPr lang="zh-TW" altLang="en-US"/>
        </a:p>
      </dgm:t>
    </dgm:pt>
    <dgm:pt modelId="{23F7B0A6-AC1B-420A-B925-BA03F4E94966}" type="sibTrans" cxnId="{351C7C61-024D-4461-9AAB-210DEE71D0C6}">
      <dgm:prSet/>
      <dgm:spPr/>
      <dgm:t>
        <a:bodyPr/>
        <a:lstStyle/>
        <a:p>
          <a:endParaRPr lang="zh-TW" altLang="en-US"/>
        </a:p>
      </dgm:t>
    </dgm:pt>
    <dgm:pt modelId="{399EEDE4-573D-4C83-86D9-CFD53B8B1EF6}">
      <dgm:prSet phldrT="[文字]"/>
      <dgm:spPr/>
      <dgm:t>
        <a:bodyPr/>
        <a:lstStyle/>
        <a:p>
          <a:r>
            <a:rPr lang="zh-TW" altLang="en-US" dirty="0"/>
            <a:t>再拆</a:t>
          </a:r>
          <a:r>
            <a:rPr lang="en-US" altLang="zh-TW" dirty="0"/>
            <a:t>…</a:t>
          </a:r>
          <a:endParaRPr lang="zh-TW" altLang="en-US" dirty="0"/>
        </a:p>
      </dgm:t>
    </dgm:pt>
    <dgm:pt modelId="{32CF6E31-0A65-4769-B9F8-06A98E5C042F}" type="parTrans" cxnId="{BC86CAFB-DC11-47BE-B8AC-62099EEC4C01}">
      <dgm:prSet/>
      <dgm:spPr/>
      <dgm:t>
        <a:bodyPr/>
        <a:lstStyle/>
        <a:p>
          <a:endParaRPr lang="zh-TW" altLang="en-US"/>
        </a:p>
      </dgm:t>
    </dgm:pt>
    <dgm:pt modelId="{64EA5AE2-DD5D-40B3-80A8-57D7C818BC2A}" type="sibTrans" cxnId="{BC86CAFB-DC11-47BE-B8AC-62099EEC4C01}">
      <dgm:prSet/>
      <dgm:spPr/>
      <dgm:t>
        <a:bodyPr/>
        <a:lstStyle/>
        <a:p>
          <a:endParaRPr lang="zh-TW" altLang="en-US"/>
        </a:p>
      </dgm:t>
    </dgm:pt>
    <dgm:pt modelId="{2E80F72F-9954-468C-8468-A9F10433195B}">
      <dgm:prSet phldrT="[文字]"/>
      <dgm:spPr/>
      <dgm:t>
        <a:bodyPr/>
        <a:lstStyle/>
        <a:p>
          <a:r>
            <a:rPr lang="zh-TW" altLang="en-US" dirty="0"/>
            <a:t>物品系統</a:t>
          </a:r>
        </a:p>
      </dgm:t>
    </dgm:pt>
    <dgm:pt modelId="{508E83CF-ADE9-472E-B436-DC83567945E5}" type="parTrans" cxnId="{F0D14EB2-979E-4036-8BE6-9D5E8F33255A}">
      <dgm:prSet/>
      <dgm:spPr/>
      <dgm:t>
        <a:bodyPr/>
        <a:lstStyle/>
        <a:p>
          <a:endParaRPr lang="zh-TW" altLang="en-US"/>
        </a:p>
      </dgm:t>
    </dgm:pt>
    <dgm:pt modelId="{08B266B2-E06C-4E99-BA6E-47224F9B0B88}" type="sibTrans" cxnId="{F0D14EB2-979E-4036-8BE6-9D5E8F33255A}">
      <dgm:prSet/>
      <dgm:spPr/>
      <dgm:t>
        <a:bodyPr/>
        <a:lstStyle/>
        <a:p>
          <a:endParaRPr lang="zh-TW" altLang="en-US"/>
        </a:p>
      </dgm:t>
    </dgm:pt>
    <dgm:pt modelId="{1EE9C9B2-8065-4EE1-9866-5B3A63166AA8}">
      <dgm:prSet phldrT="[文字]"/>
      <dgm:spPr/>
      <dgm:t>
        <a:bodyPr/>
        <a:lstStyle/>
        <a:p>
          <a:r>
            <a:rPr lang="zh-TW" altLang="en-US" dirty="0"/>
            <a:t>檔案系統</a:t>
          </a:r>
        </a:p>
      </dgm:t>
    </dgm:pt>
    <dgm:pt modelId="{0FE9FAE6-4959-43DF-9991-DB2C7BC78268}" type="parTrans" cxnId="{9AD8F2F0-EC24-4828-9C55-781898F9781E}">
      <dgm:prSet/>
      <dgm:spPr/>
      <dgm:t>
        <a:bodyPr/>
        <a:lstStyle/>
        <a:p>
          <a:endParaRPr lang="zh-TW" altLang="en-US"/>
        </a:p>
      </dgm:t>
    </dgm:pt>
    <dgm:pt modelId="{3778AB69-423A-4996-8DAA-DFC38D11B9FE}" type="sibTrans" cxnId="{9AD8F2F0-EC24-4828-9C55-781898F9781E}">
      <dgm:prSet/>
      <dgm:spPr/>
      <dgm:t>
        <a:bodyPr/>
        <a:lstStyle/>
        <a:p>
          <a:endParaRPr lang="zh-TW" altLang="en-US"/>
        </a:p>
      </dgm:t>
    </dgm:pt>
    <dgm:pt modelId="{DD619F2D-D850-4A9C-A7A7-2B63C155AF68}">
      <dgm:prSet phldrT="[文字]"/>
      <dgm:spPr/>
      <dgm:t>
        <a:bodyPr/>
        <a:lstStyle/>
        <a:p>
          <a:r>
            <a:rPr lang="zh-TW" altLang="en-US" dirty="0"/>
            <a:t>承接模組</a:t>
          </a:r>
        </a:p>
      </dgm:t>
    </dgm:pt>
    <dgm:pt modelId="{D2A2CDCC-7153-42F0-A7FA-D1E57B2581D6}" type="parTrans" cxnId="{6911EF57-8AA9-4AF3-9C6C-13CB0B41EC6A}">
      <dgm:prSet/>
      <dgm:spPr/>
      <dgm:t>
        <a:bodyPr/>
        <a:lstStyle/>
        <a:p>
          <a:endParaRPr lang="zh-TW" altLang="en-US"/>
        </a:p>
      </dgm:t>
    </dgm:pt>
    <dgm:pt modelId="{5074F8B4-A2BC-43E3-B0CA-C1E5AF9E4CC3}" type="sibTrans" cxnId="{6911EF57-8AA9-4AF3-9C6C-13CB0B41EC6A}">
      <dgm:prSet/>
      <dgm:spPr/>
      <dgm:t>
        <a:bodyPr/>
        <a:lstStyle/>
        <a:p>
          <a:endParaRPr lang="zh-TW" altLang="en-US"/>
        </a:p>
      </dgm:t>
    </dgm:pt>
    <dgm:pt modelId="{29A360E0-A874-4D94-9987-55949CD78C9C}">
      <dgm:prSet phldrT="[文字]"/>
      <dgm:spPr/>
      <dgm:t>
        <a:bodyPr/>
        <a:lstStyle/>
        <a:p>
          <a:r>
            <a:rPr lang="zh-TW" altLang="en-US" dirty="0"/>
            <a:t>再拆</a:t>
          </a:r>
          <a:r>
            <a:rPr lang="en-US" altLang="zh-TW" dirty="0"/>
            <a:t>…</a:t>
          </a:r>
          <a:endParaRPr lang="zh-TW" altLang="en-US" dirty="0"/>
        </a:p>
      </dgm:t>
    </dgm:pt>
    <dgm:pt modelId="{C2EE39E5-0885-4D4C-B65B-627331251263}" type="parTrans" cxnId="{40908B39-09D6-47E1-971F-B8AD7A1DF9F1}">
      <dgm:prSet/>
      <dgm:spPr/>
      <dgm:t>
        <a:bodyPr/>
        <a:lstStyle/>
        <a:p>
          <a:endParaRPr lang="zh-TW" altLang="en-US"/>
        </a:p>
      </dgm:t>
    </dgm:pt>
    <dgm:pt modelId="{A136C4B3-AF28-412F-80A9-D86603393854}" type="sibTrans" cxnId="{40908B39-09D6-47E1-971F-B8AD7A1DF9F1}">
      <dgm:prSet/>
      <dgm:spPr/>
      <dgm:t>
        <a:bodyPr/>
        <a:lstStyle/>
        <a:p>
          <a:endParaRPr lang="zh-TW" altLang="en-US"/>
        </a:p>
      </dgm:t>
    </dgm:pt>
    <dgm:pt modelId="{1C563CD6-7719-4A0D-8490-59F0855D81FD}">
      <dgm:prSet phldrT="[文字]"/>
      <dgm:spPr/>
      <dgm:t>
        <a:bodyPr/>
        <a:lstStyle/>
        <a:p>
          <a:r>
            <a:rPr lang="en-US" altLang="zh-TW" dirty="0"/>
            <a:t>Coding</a:t>
          </a:r>
          <a:endParaRPr lang="zh-TW" altLang="en-US" dirty="0"/>
        </a:p>
      </dgm:t>
    </dgm:pt>
    <dgm:pt modelId="{3547E94B-DC86-4535-91FA-B8B9D053A0A1}" type="parTrans" cxnId="{23C606E2-0097-4F0D-9F6B-DFDF30A15A8E}">
      <dgm:prSet/>
      <dgm:spPr/>
      <dgm:t>
        <a:bodyPr/>
        <a:lstStyle/>
        <a:p>
          <a:endParaRPr lang="zh-TW" altLang="en-US"/>
        </a:p>
      </dgm:t>
    </dgm:pt>
    <dgm:pt modelId="{298F2736-A208-42A1-8A1B-A0DD5D81A4BE}" type="sibTrans" cxnId="{23C606E2-0097-4F0D-9F6B-DFDF30A15A8E}">
      <dgm:prSet/>
      <dgm:spPr/>
      <dgm:t>
        <a:bodyPr/>
        <a:lstStyle/>
        <a:p>
          <a:endParaRPr lang="zh-TW" altLang="en-US"/>
        </a:p>
      </dgm:t>
    </dgm:pt>
    <dgm:pt modelId="{3C952D21-8E33-4A04-B7D1-0E741A830DBD}">
      <dgm:prSet phldrT="[文字]"/>
      <dgm:spPr/>
      <dgm:t>
        <a:bodyPr/>
        <a:lstStyle/>
        <a:p>
          <a:r>
            <a:rPr lang="en-US" altLang="zh-TW" dirty="0"/>
            <a:t>Coding</a:t>
          </a:r>
          <a:endParaRPr lang="zh-TW" altLang="en-US" dirty="0"/>
        </a:p>
      </dgm:t>
    </dgm:pt>
    <dgm:pt modelId="{7F663CE9-EAAD-45EA-8381-F3266A9E91C9}" type="parTrans" cxnId="{7212C10B-F447-446E-BC63-D22472D838C0}">
      <dgm:prSet/>
      <dgm:spPr/>
      <dgm:t>
        <a:bodyPr/>
        <a:lstStyle/>
        <a:p>
          <a:endParaRPr lang="zh-TW" altLang="en-US"/>
        </a:p>
      </dgm:t>
    </dgm:pt>
    <dgm:pt modelId="{20A761EC-B79C-46A0-831F-D09CAFBDC3E6}" type="sibTrans" cxnId="{7212C10B-F447-446E-BC63-D22472D838C0}">
      <dgm:prSet/>
      <dgm:spPr/>
      <dgm:t>
        <a:bodyPr/>
        <a:lstStyle/>
        <a:p>
          <a:endParaRPr lang="zh-TW" altLang="en-US"/>
        </a:p>
      </dgm:t>
    </dgm:pt>
    <dgm:pt modelId="{A4AD60A8-359A-4F73-965D-FE3D67B91C59}">
      <dgm:prSet phldrT="[文字]"/>
      <dgm:spPr/>
      <dgm:t>
        <a:bodyPr/>
        <a:lstStyle/>
        <a:p>
          <a:r>
            <a:rPr lang="zh-TW" altLang="en-US" dirty="0"/>
            <a:t>再拆</a:t>
          </a:r>
          <a:r>
            <a:rPr lang="en-US" altLang="zh-TW" dirty="0"/>
            <a:t>…</a:t>
          </a:r>
          <a:endParaRPr lang="zh-TW" altLang="en-US" dirty="0"/>
        </a:p>
      </dgm:t>
    </dgm:pt>
    <dgm:pt modelId="{95B10CC2-3094-441D-9F9F-D372C2AE8344}" type="parTrans" cxnId="{2A7B1164-DABC-401E-8499-F93C41DF949E}">
      <dgm:prSet/>
      <dgm:spPr/>
      <dgm:t>
        <a:bodyPr/>
        <a:lstStyle/>
        <a:p>
          <a:endParaRPr lang="zh-TW" altLang="en-US"/>
        </a:p>
      </dgm:t>
    </dgm:pt>
    <dgm:pt modelId="{31F52C1F-8647-49B0-83E4-44698982697A}" type="sibTrans" cxnId="{2A7B1164-DABC-401E-8499-F93C41DF949E}">
      <dgm:prSet/>
      <dgm:spPr/>
      <dgm:t>
        <a:bodyPr/>
        <a:lstStyle/>
        <a:p>
          <a:endParaRPr lang="zh-TW" altLang="en-US"/>
        </a:p>
      </dgm:t>
    </dgm:pt>
    <dgm:pt modelId="{B4767821-E1E4-4FF5-AAFE-57C109E419CF}">
      <dgm:prSet phldrT="[文字]"/>
      <dgm:spPr/>
      <dgm:t>
        <a:bodyPr/>
        <a:lstStyle/>
        <a:p>
          <a:r>
            <a:rPr lang="zh-TW" altLang="en-US" dirty="0"/>
            <a:t>監控模組</a:t>
          </a:r>
        </a:p>
      </dgm:t>
    </dgm:pt>
    <dgm:pt modelId="{D2259AD7-0955-4657-826F-84F1A2B1704A}" type="sibTrans" cxnId="{30CE4D03-AEA4-48B6-9DA1-32751C80EEAE}">
      <dgm:prSet/>
      <dgm:spPr/>
      <dgm:t>
        <a:bodyPr/>
        <a:lstStyle/>
        <a:p>
          <a:endParaRPr lang="zh-TW" altLang="en-US"/>
        </a:p>
      </dgm:t>
    </dgm:pt>
    <dgm:pt modelId="{070F9534-4DDF-42D0-8C86-20E769D23831}" type="parTrans" cxnId="{30CE4D03-AEA4-48B6-9DA1-32751C80EEAE}">
      <dgm:prSet/>
      <dgm:spPr/>
      <dgm:t>
        <a:bodyPr/>
        <a:lstStyle/>
        <a:p>
          <a:endParaRPr lang="zh-TW" altLang="en-US"/>
        </a:p>
      </dgm:t>
    </dgm:pt>
    <dgm:pt modelId="{121F736A-D7D0-45EC-B34D-60D248D6E884}">
      <dgm:prSet phldrT="[文字]"/>
      <dgm:spPr/>
      <dgm:t>
        <a:bodyPr/>
        <a:lstStyle/>
        <a:p>
          <a:r>
            <a:rPr lang="zh-TW" altLang="en-US" dirty="0"/>
            <a:t>數值系統</a:t>
          </a:r>
        </a:p>
      </dgm:t>
    </dgm:pt>
    <dgm:pt modelId="{AAD88FDA-EC35-418B-BF62-0988F6EF1421}" type="sibTrans" cxnId="{EEAA0D11-B0D4-408A-BCC3-8D52E9B2DE44}">
      <dgm:prSet/>
      <dgm:spPr/>
      <dgm:t>
        <a:bodyPr/>
        <a:lstStyle/>
        <a:p>
          <a:endParaRPr lang="zh-TW" altLang="en-US"/>
        </a:p>
      </dgm:t>
    </dgm:pt>
    <dgm:pt modelId="{20414CB3-F6E3-4493-82A6-F80E5EB799EB}" type="parTrans" cxnId="{EEAA0D11-B0D4-408A-BCC3-8D52E9B2DE44}">
      <dgm:prSet/>
      <dgm:spPr/>
      <dgm:t>
        <a:bodyPr/>
        <a:lstStyle/>
        <a:p>
          <a:endParaRPr lang="zh-TW" altLang="en-US"/>
        </a:p>
      </dgm:t>
    </dgm:pt>
    <dgm:pt modelId="{65B51C2B-78A4-4529-9D45-7653C0078D14}">
      <dgm:prSet phldrT="[文字]"/>
      <dgm:spPr/>
      <dgm:t>
        <a:bodyPr/>
        <a:lstStyle/>
        <a:p>
          <a:r>
            <a:rPr lang="zh-TW" altLang="en-US" dirty="0"/>
            <a:t>資料庫</a:t>
          </a:r>
        </a:p>
      </dgm:t>
    </dgm:pt>
    <dgm:pt modelId="{FD1F5BBB-E109-4159-AF0C-766D124A62D5}" type="sibTrans" cxnId="{F7A14226-2C79-41F8-A5D3-6D88F135DE66}">
      <dgm:prSet/>
      <dgm:spPr/>
      <dgm:t>
        <a:bodyPr/>
        <a:lstStyle/>
        <a:p>
          <a:endParaRPr lang="zh-TW" altLang="en-US"/>
        </a:p>
      </dgm:t>
    </dgm:pt>
    <dgm:pt modelId="{49A6123F-67DC-42CE-8150-6BC14D33E40F}" type="parTrans" cxnId="{F7A14226-2C79-41F8-A5D3-6D88F135DE66}">
      <dgm:prSet/>
      <dgm:spPr/>
      <dgm:t>
        <a:bodyPr/>
        <a:lstStyle/>
        <a:p>
          <a:endParaRPr lang="zh-TW" altLang="en-US"/>
        </a:p>
      </dgm:t>
    </dgm:pt>
    <dgm:pt modelId="{98AF79E6-2E5C-4225-9181-6E2559960284}">
      <dgm:prSet phldrT="[文字]"/>
      <dgm:spPr/>
      <dgm:t>
        <a:bodyPr/>
        <a:lstStyle/>
        <a:p>
          <a:r>
            <a:rPr lang="en-US" altLang="zh-TW" dirty="0"/>
            <a:t>…</a:t>
          </a:r>
          <a:endParaRPr lang="zh-TW" altLang="en-US" dirty="0"/>
        </a:p>
      </dgm:t>
    </dgm:pt>
    <dgm:pt modelId="{0E984877-9092-4ED0-8452-F1D6F7D808B6}" type="parTrans" cxnId="{E81642E1-7B62-4036-A273-9858EFA4BD19}">
      <dgm:prSet/>
      <dgm:spPr/>
      <dgm:t>
        <a:bodyPr/>
        <a:lstStyle/>
        <a:p>
          <a:endParaRPr lang="zh-TW" altLang="en-US"/>
        </a:p>
      </dgm:t>
    </dgm:pt>
    <dgm:pt modelId="{2A6FD524-7E4F-498C-BD3B-EB55F827BAC4}" type="sibTrans" cxnId="{E81642E1-7B62-4036-A273-9858EFA4BD19}">
      <dgm:prSet/>
      <dgm:spPr/>
      <dgm:t>
        <a:bodyPr/>
        <a:lstStyle/>
        <a:p>
          <a:endParaRPr lang="zh-TW" altLang="en-US"/>
        </a:p>
      </dgm:t>
    </dgm:pt>
    <dgm:pt modelId="{8F1922DB-9E67-4F60-B0B9-32E06E9593E5}">
      <dgm:prSet phldrT="[文字]"/>
      <dgm:spPr/>
      <dgm:t>
        <a:bodyPr/>
        <a:lstStyle/>
        <a:p>
          <a:r>
            <a:rPr lang="en-US" altLang="zh-TW" dirty="0"/>
            <a:t>…</a:t>
          </a:r>
          <a:endParaRPr lang="zh-TW" altLang="en-US" dirty="0"/>
        </a:p>
      </dgm:t>
    </dgm:pt>
    <dgm:pt modelId="{B15CC86B-FD85-4DC1-AB15-E5E4D4698A96}" type="parTrans" cxnId="{5A9CBA48-8532-4F13-BC04-F3DD6C979399}">
      <dgm:prSet/>
      <dgm:spPr/>
      <dgm:t>
        <a:bodyPr/>
        <a:lstStyle/>
        <a:p>
          <a:endParaRPr lang="zh-TW" altLang="en-US"/>
        </a:p>
      </dgm:t>
    </dgm:pt>
    <dgm:pt modelId="{F365A0FF-8CB6-46C8-B65C-BA64EBE11D80}" type="sibTrans" cxnId="{5A9CBA48-8532-4F13-BC04-F3DD6C979399}">
      <dgm:prSet/>
      <dgm:spPr/>
      <dgm:t>
        <a:bodyPr/>
        <a:lstStyle/>
        <a:p>
          <a:endParaRPr lang="zh-TW" altLang="en-US"/>
        </a:p>
      </dgm:t>
    </dgm:pt>
    <dgm:pt modelId="{BF8EF669-2623-4E8C-8D69-367421EDA274}">
      <dgm:prSet phldrT="[文字]"/>
      <dgm:spPr/>
      <dgm:t>
        <a:bodyPr/>
        <a:lstStyle/>
        <a:p>
          <a:r>
            <a:rPr lang="en-US" altLang="zh-TW" dirty="0"/>
            <a:t>Coding</a:t>
          </a:r>
          <a:endParaRPr lang="zh-TW" altLang="en-US" dirty="0"/>
        </a:p>
      </dgm:t>
    </dgm:pt>
    <dgm:pt modelId="{B32E6E99-4C32-41E8-A514-D5CDA814091C}" type="parTrans" cxnId="{60EE9A8F-ACD3-4415-8F9D-5678E280509D}">
      <dgm:prSet/>
      <dgm:spPr/>
      <dgm:t>
        <a:bodyPr/>
        <a:lstStyle/>
        <a:p>
          <a:endParaRPr lang="zh-TW" altLang="en-US"/>
        </a:p>
      </dgm:t>
    </dgm:pt>
    <dgm:pt modelId="{CFAEF24E-349C-4BE1-BC67-E4B18F30C55C}" type="sibTrans" cxnId="{60EE9A8F-ACD3-4415-8F9D-5678E280509D}">
      <dgm:prSet/>
      <dgm:spPr/>
      <dgm:t>
        <a:bodyPr/>
        <a:lstStyle/>
        <a:p>
          <a:endParaRPr lang="zh-TW" altLang="en-US"/>
        </a:p>
      </dgm:t>
    </dgm:pt>
    <dgm:pt modelId="{2D04E911-D6CF-468F-9FB4-66BB76090176}" type="pres">
      <dgm:prSet presAssocID="{16C18EE9-CFC4-4402-9AB3-D4ECAA67047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0940DA6-1894-4AB9-856D-ADD594AF1707}" type="pres">
      <dgm:prSet presAssocID="{16C18EE9-CFC4-4402-9AB3-D4ECAA670473}" presName="hierFlow" presStyleCnt="0"/>
      <dgm:spPr/>
    </dgm:pt>
    <dgm:pt modelId="{7335A050-7BF8-42E8-8F84-42C1736F2185}" type="pres">
      <dgm:prSet presAssocID="{16C18EE9-CFC4-4402-9AB3-D4ECAA670473}" presName="firstBuf" presStyleCnt="0"/>
      <dgm:spPr/>
    </dgm:pt>
    <dgm:pt modelId="{9690424F-A34F-4E33-B19A-B865D0E61BC2}" type="pres">
      <dgm:prSet presAssocID="{16C18EE9-CFC4-4402-9AB3-D4ECAA67047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5B960CD-C70B-49A4-B93B-F2DBD0C37893}" type="pres">
      <dgm:prSet presAssocID="{8AA90B27-30E6-4499-9EC8-A0FAB6179CE2}" presName="Name17" presStyleCnt="0"/>
      <dgm:spPr/>
    </dgm:pt>
    <dgm:pt modelId="{E2C1195E-23A5-4A5D-A908-293930797F96}" type="pres">
      <dgm:prSet presAssocID="{8AA90B27-30E6-4499-9EC8-A0FAB6179CE2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253A93C-A5DF-4A5D-AF8F-7EA9DDC62DE4}" type="pres">
      <dgm:prSet presAssocID="{8AA90B27-30E6-4499-9EC8-A0FAB6179CE2}" presName="hierChild2" presStyleCnt="0"/>
      <dgm:spPr/>
    </dgm:pt>
    <dgm:pt modelId="{C2C1045D-DBD8-4629-B768-FF1BA7FD6201}" type="pres">
      <dgm:prSet presAssocID="{E6C61C65-2C65-42D7-9A3B-6FDA5669D9C2}" presName="Name25" presStyleLbl="parChTrans1D2" presStyleIdx="0" presStyleCnt="2"/>
      <dgm:spPr/>
      <dgm:t>
        <a:bodyPr/>
        <a:lstStyle/>
        <a:p>
          <a:endParaRPr lang="zh-TW" altLang="en-US"/>
        </a:p>
      </dgm:t>
    </dgm:pt>
    <dgm:pt modelId="{0FD0828E-C8A1-404A-9688-7C68A5BA026D}" type="pres">
      <dgm:prSet presAssocID="{E6C61C65-2C65-42D7-9A3B-6FDA5669D9C2}" presName="connTx" presStyleLbl="parChTrans1D2" presStyleIdx="0" presStyleCnt="2"/>
      <dgm:spPr/>
      <dgm:t>
        <a:bodyPr/>
        <a:lstStyle/>
        <a:p>
          <a:endParaRPr lang="zh-TW" altLang="en-US"/>
        </a:p>
      </dgm:t>
    </dgm:pt>
    <dgm:pt modelId="{39749F65-73F5-4E0C-A430-02CE1B64480F}" type="pres">
      <dgm:prSet presAssocID="{8C0D20D4-469C-4A77-8F70-BF3FAB71447C}" presName="Name30" presStyleCnt="0"/>
      <dgm:spPr/>
    </dgm:pt>
    <dgm:pt modelId="{8002C28A-FBA7-4A7E-A924-8B7C22705BA4}" type="pres">
      <dgm:prSet presAssocID="{8C0D20D4-469C-4A77-8F70-BF3FAB71447C}" presName="level2Shape" presStyleLbl="node2" presStyleIdx="0" presStyleCnt="2"/>
      <dgm:spPr/>
      <dgm:t>
        <a:bodyPr/>
        <a:lstStyle/>
        <a:p>
          <a:endParaRPr lang="zh-TW" altLang="en-US"/>
        </a:p>
      </dgm:t>
    </dgm:pt>
    <dgm:pt modelId="{E379A7C2-36BB-45E0-A098-BBE8F44AADCD}" type="pres">
      <dgm:prSet presAssocID="{8C0D20D4-469C-4A77-8F70-BF3FAB71447C}" presName="hierChild3" presStyleCnt="0"/>
      <dgm:spPr/>
    </dgm:pt>
    <dgm:pt modelId="{4DC777D0-AFDF-4D8A-B5D0-7DC39DEF8970}" type="pres">
      <dgm:prSet presAssocID="{72EAA29F-819A-43AB-BCA7-66DE6288895B}" presName="Name25" presStyleLbl="parChTrans1D3" presStyleIdx="0" presStyleCnt="3"/>
      <dgm:spPr/>
      <dgm:t>
        <a:bodyPr/>
        <a:lstStyle/>
        <a:p>
          <a:endParaRPr lang="zh-TW" altLang="en-US"/>
        </a:p>
      </dgm:t>
    </dgm:pt>
    <dgm:pt modelId="{D09CD2C6-0817-4F41-8716-921743E21CF3}" type="pres">
      <dgm:prSet presAssocID="{72EAA29F-819A-43AB-BCA7-66DE6288895B}" presName="connTx" presStyleLbl="parChTrans1D3" presStyleIdx="0" presStyleCnt="3"/>
      <dgm:spPr/>
      <dgm:t>
        <a:bodyPr/>
        <a:lstStyle/>
        <a:p>
          <a:endParaRPr lang="zh-TW" altLang="en-US"/>
        </a:p>
      </dgm:t>
    </dgm:pt>
    <dgm:pt modelId="{A5F94AE6-7F65-47A7-A9A5-43945B09D65C}" type="pres">
      <dgm:prSet presAssocID="{C48D65B4-7738-479C-B915-EDDB43020B37}" presName="Name30" presStyleCnt="0"/>
      <dgm:spPr/>
    </dgm:pt>
    <dgm:pt modelId="{E01D4819-6825-47F4-8DBA-B61ED3D54E4C}" type="pres">
      <dgm:prSet presAssocID="{C48D65B4-7738-479C-B915-EDDB43020B37}" presName="level2Shape" presStyleLbl="node3" presStyleIdx="0" presStyleCnt="3"/>
      <dgm:spPr/>
      <dgm:t>
        <a:bodyPr/>
        <a:lstStyle/>
        <a:p>
          <a:endParaRPr lang="zh-TW" altLang="en-US"/>
        </a:p>
      </dgm:t>
    </dgm:pt>
    <dgm:pt modelId="{443788D1-8CE0-4C7C-9846-F12FC8A177EE}" type="pres">
      <dgm:prSet presAssocID="{C48D65B4-7738-479C-B915-EDDB43020B37}" presName="hierChild3" presStyleCnt="0"/>
      <dgm:spPr/>
    </dgm:pt>
    <dgm:pt modelId="{BE288873-B8B4-43E1-8422-D5AF540F458A}" type="pres">
      <dgm:prSet presAssocID="{508E83CF-ADE9-472E-B436-DC83567945E5}" presName="Name25" presStyleLbl="parChTrans1D4" presStyleIdx="0" presStyleCnt="8"/>
      <dgm:spPr/>
      <dgm:t>
        <a:bodyPr/>
        <a:lstStyle/>
        <a:p>
          <a:endParaRPr lang="zh-TW" altLang="en-US"/>
        </a:p>
      </dgm:t>
    </dgm:pt>
    <dgm:pt modelId="{175F4C24-6138-420F-9A96-DF8067D8691F}" type="pres">
      <dgm:prSet presAssocID="{508E83CF-ADE9-472E-B436-DC83567945E5}" presName="connTx" presStyleLbl="parChTrans1D4" presStyleIdx="0" presStyleCnt="8"/>
      <dgm:spPr/>
      <dgm:t>
        <a:bodyPr/>
        <a:lstStyle/>
        <a:p>
          <a:endParaRPr lang="zh-TW" altLang="en-US"/>
        </a:p>
      </dgm:t>
    </dgm:pt>
    <dgm:pt modelId="{8A1B158D-63B3-433F-BABE-0742AD153885}" type="pres">
      <dgm:prSet presAssocID="{2E80F72F-9954-468C-8468-A9F10433195B}" presName="Name30" presStyleCnt="0"/>
      <dgm:spPr/>
    </dgm:pt>
    <dgm:pt modelId="{04FBE2F0-7CFE-4EF6-BB89-4F7D976199CB}" type="pres">
      <dgm:prSet presAssocID="{2E80F72F-9954-468C-8468-A9F10433195B}" presName="level2Shape" presStyleLbl="node4" presStyleIdx="0" presStyleCnt="8"/>
      <dgm:spPr/>
      <dgm:t>
        <a:bodyPr/>
        <a:lstStyle/>
        <a:p>
          <a:endParaRPr lang="zh-TW" altLang="en-US"/>
        </a:p>
      </dgm:t>
    </dgm:pt>
    <dgm:pt modelId="{6679ECD0-7446-43F9-9018-C4B0CF0254D0}" type="pres">
      <dgm:prSet presAssocID="{2E80F72F-9954-468C-8468-A9F10433195B}" presName="hierChild3" presStyleCnt="0"/>
      <dgm:spPr/>
    </dgm:pt>
    <dgm:pt modelId="{D010B1E4-390E-41BC-AA0C-BAC2249A78E3}" type="pres">
      <dgm:prSet presAssocID="{0E984877-9092-4ED0-8452-F1D6F7D808B6}" presName="Name25" presStyleLbl="parChTrans1D4" presStyleIdx="1" presStyleCnt="8"/>
      <dgm:spPr/>
      <dgm:t>
        <a:bodyPr/>
        <a:lstStyle/>
        <a:p>
          <a:endParaRPr lang="zh-TW" altLang="en-US"/>
        </a:p>
      </dgm:t>
    </dgm:pt>
    <dgm:pt modelId="{3D8C941D-7623-4F75-B039-397444994EA6}" type="pres">
      <dgm:prSet presAssocID="{0E984877-9092-4ED0-8452-F1D6F7D808B6}" presName="connTx" presStyleLbl="parChTrans1D4" presStyleIdx="1" presStyleCnt="8"/>
      <dgm:spPr/>
      <dgm:t>
        <a:bodyPr/>
        <a:lstStyle/>
        <a:p>
          <a:endParaRPr lang="zh-TW" altLang="en-US"/>
        </a:p>
      </dgm:t>
    </dgm:pt>
    <dgm:pt modelId="{B10AF501-7F16-42A4-8E41-82AB1AABDD1E}" type="pres">
      <dgm:prSet presAssocID="{98AF79E6-2E5C-4225-9181-6E2559960284}" presName="Name30" presStyleCnt="0"/>
      <dgm:spPr/>
    </dgm:pt>
    <dgm:pt modelId="{D873AB0A-C5BD-49D1-9395-25B042BA067B}" type="pres">
      <dgm:prSet presAssocID="{98AF79E6-2E5C-4225-9181-6E2559960284}" presName="level2Shape" presStyleLbl="node4" presStyleIdx="1" presStyleCnt="8"/>
      <dgm:spPr/>
      <dgm:t>
        <a:bodyPr/>
        <a:lstStyle/>
        <a:p>
          <a:endParaRPr lang="zh-TW" altLang="en-US"/>
        </a:p>
      </dgm:t>
    </dgm:pt>
    <dgm:pt modelId="{3C33A8CF-0515-409E-9C11-36773DE93B8F}" type="pres">
      <dgm:prSet presAssocID="{98AF79E6-2E5C-4225-9181-6E2559960284}" presName="hierChild3" presStyleCnt="0"/>
      <dgm:spPr/>
    </dgm:pt>
    <dgm:pt modelId="{FF931008-A153-4EE4-BA86-22886A28C12D}" type="pres">
      <dgm:prSet presAssocID="{3547E94B-DC86-4535-91FA-B8B9D053A0A1}" presName="Name25" presStyleLbl="parChTrans1D4" presStyleIdx="2" presStyleCnt="8"/>
      <dgm:spPr/>
      <dgm:t>
        <a:bodyPr/>
        <a:lstStyle/>
        <a:p>
          <a:endParaRPr lang="zh-TW" altLang="en-US"/>
        </a:p>
      </dgm:t>
    </dgm:pt>
    <dgm:pt modelId="{89499EBE-8F42-4D2F-A19E-7BC16F53C2EB}" type="pres">
      <dgm:prSet presAssocID="{3547E94B-DC86-4535-91FA-B8B9D053A0A1}" presName="connTx" presStyleLbl="parChTrans1D4" presStyleIdx="2" presStyleCnt="8"/>
      <dgm:spPr/>
      <dgm:t>
        <a:bodyPr/>
        <a:lstStyle/>
        <a:p>
          <a:endParaRPr lang="zh-TW" altLang="en-US"/>
        </a:p>
      </dgm:t>
    </dgm:pt>
    <dgm:pt modelId="{548EC62A-0299-4D8E-972F-5B82602FDC67}" type="pres">
      <dgm:prSet presAssocID="{1C563CD6-7719-4A0D-8490-59F0855D81FD}" presName="Name30" presStyleCnt="0"/>
      <dgm:spPr/>
    </dgm:pt>
    <dgm:pt modelId="{BC61B065-7B0F-4BE4-885C-4D62387F3F1A}" type="pres">
      <dgm:prSet presAssocID="{1C563CD6-7719-4A0D-8490-59F0855D81FD}" presName="level2Shape" presStyleLbl="node4" presStyleIdx="2" presStyleCnt="8"/>
      <dgm:spPr/>
      <dgm:t>
        <a:bodyPr/>
        <a:lstStyle/>
        <a:p>
          <a:endParaRPr lang="zh-TW" altLang="en-US"/>
        </a:p>
      </dgm:t>
    </dgm:pt>
    <dgm:pt modelId="{1DE2F0DB-4E3C-4F21-A051-8F35595E736A}" type="pres">
      <dgm:prSet presAssocID="{1C563CD6-7719-4A0D-8490-59F0855D81FD}" presName="hierChild3" presStyleCnt="0"/>
      <dgm:spPr/>
    </dgm:pt>
    <dgm:pt modelId="{65A239DC-0C73-452D-9AAD-E4C53E4EB16C}" type="pres">
      <dgm:prSet presAssocID="{0FE9FAE6-4959-43DF-9991-DB2C7BC78268}" presName="Name25" presStyleLbl="parChTrans1D4" presStyleIdx="3" presStyleCnt="8"/>
      <dgm:spPr/>
      <dgm:t>
        <a:bodyPr/>
        <a:lstStyle/>
        <a:p>
          <a:endParaRPr lang="zh-TW" altLang="en-US"/>
        </a:p>
      </dgm:t>
    </dgm:pt>
    <dgm:pt modelId="{DAAC0B9F-82C7-4EE5-8BC4-DA9CC1898D40}" type="pres">
      <dgm:prSet presAssocID="{0FE9FAE6-4959-43DF-9991-DB2C7BC78268}" presName="connTx" presStyleLbl="parChTrans1D4" presStyleIdx="3" presStyleCnt="8"/>
      <dgm:spPr/>
      <dgm:t>
        <a:bodyPr/>
        <a:lstStyle/>
        <a:p>
          <a:endParaRPr lang="zh-TW" altLang="en-US"/>
        </a:p>
      </dgm:t>
    </dgm:pt>
    <dgm:pt modelId="{BFFEB608-E9D2-4D9B-9988-761A0CE42188}" type="pres">
      <dgm:prSet presAssocID="{1EE9C9B2-8065-4EE1-9866-5B3A63166AA8}" presName="Name30" presStyleCnt="0"/>
      <dgm:spPr/>
    </dgm:pt>
    <dgm:pt modelId="{82F2EC56-7826-4C1D-817F-BF7175EB7ADE}" type="pres">
      <dgm:prSet presAssocID="{1EE9C9B2-8065-4EE1-9866-5B3A63166AA8}" presName="level2Shape" presStyleLbl="node4" presStyleIdx="3" presStyleCnt="8"/>
      <dgm:spPr/>
      <dgm:t>
        <a:bodyPr/>
        <a:lstStyle/>
        <a:p>
          <a:endParaRPr lang="zh-TW" altLang="en-US"/>
        </a:p>
      </dgm:t>
    </dgm:pt>
    <dgm:pt modelId="{23BA4DE9-4B3F-4F0C-B4D8-FA8F333CC7FD}" type="pres">
      <dgm:prSet presAssocID="{1EE9C9B2-8065-4EE1-9866-5B3A63166AA8}" presName="hierChild3" presStyleCnt="0"/>
      <dgm:spPr/>
    </dgm:pt>
    <dgm:pt modelId="{63F94BC0-3AC4-4F07-8665-D13A7F80827F}" type="pres">
      <dgm:prSet presAssocID="{B15CC86B-FD85-4DC1-AB15-E5E4D4698A96}" presName="Name25" presStyleLbl="parChTrans1D4" presStyleIdx="4" presStyleCnt="8"/>
      <dgm:spPr/>
      <dgm:t>
        <a:bodyPr/>
        <a:lstStyle/>
        <a:p>
          <a:endParaRPr lang="zh-TW" altLang="en-US"/>
        </a:p>
      </dgm:t>
    </dgm:pt>
    <dgm:pt modelId="{AE272AA3-03F1-42AF-9C70-B733CF0A24D5}" type="pres">
      <dgm:prSet presAssocID="{B15CC86B-FD85-4DC1-AB15-E5E4D4698A96}" presName="connTx" presStyleLbl="parChTrans1D4" presStyleIdx="4" presStyleCnt="8"/>
      <dgm:spPr/>
      <dgm:t>
        <a:bodyPr/>
        <a:lstStyle/>
        <a:p>
          <a:endParaRPr lang="zh-TW" altLang="en-US"/>
        </a:p>
      </dgm:t>
    </dgm:pt>
    <dgm:pt modelId="{B5FB8BB9-1AB2-428D-8BEE-9E8EADAC8C76}" type="pres">
      <dgm:prSet presAssocID="{8F1922DB-9E67-4F60-B0B9-32E06E9593E5}" presName="Name30" presStyleCnt="0"/>
      <dgm:spPr/>
    </dgm:pt>
    <dgm:pt modelId="{6B6D5962-2452-44B6-9DE7-104F8D47E202}" type="pres">
      <dgm:prSet presAssocID="{8F1922DB-9E67-4F60-B0B9-32E06E9593E5}" presName="level2Shape" presStyleLbl="node4" presStyleIdx="4" presStyleCnt="8"/>
      <dgm:spPr/>
      <dgm:t>
        <a:bodyPr/>
        <a:lstStyle/>
        <a:p>
          <a:endParaRPr lang="zh-TW" altLang="en-US"/>
        </a:p>
      </dgm:t>
    </dgm:pt>
    <dgm:pt modelId="{F9C2B70B-34CA-4885-90A4-0E94F6468720}" type="pres">
      <dgm:prSet presAssocID="{8F1922DB-9E67-4F60-B0B9-32E06E9593E5}" presName="hierChild3" presStyleCnt="0"/>
      <dgm:spPr/>
    </dgm:pt>
    <dgm:pt modelId="{65D8E076-4DEF-4EB9-A9CC-BEFBC42F4577}" type="pres">
      <dgm:prSet presAssocID="{7F663CE9-EAAD-45EA-8381-F3266A9E91C9}" presName="Name25" presStyleLbl="parChTrans1D4" presStyleIdx="5" presStyleCnt="8"/>
      <dgm:spPr/>
      <dgm:t>
        <a:bodyPr/>
        <a:lstStyle/>
        <a:p>
          <a:endParaRPr lang="zh-TW" altLang="en-US"/>
        </a:p>
      </dgm:t>
    </dgm:pt>
    <dgm:pt modelId="{C90B439D-6441-4553-A0DB-6FF4C8C34FA5}" type="pres">
      <dgm:prSet presAssocID="{7F663CE9-EAAD-45EA-8381-F3266A9E91C9}" presName="connTx" presStyleLbl="parChTrans1D4" presStyleIdx="5" presStyleCnt="8"/>
      <dgm:spPr/>
      <dgm:t>
        <a:bodyPr/>
        <a:lstStyle/>
        <a:p>
          <a:endParaRPr lang="zh-TW" altLang="en-US"/>
        </a:p>
      </dgm:t>
    </dgm:pt>
    <dgm:pt modelId="{10F45DAC-4B66-43CB-887E-1C8DC8C0FD6E}" type="pres">
      <dgm:prSet presAssocID="{3C952D21-8E33-4A04-B7D1-0E741A830DBD}" presName="Name30" presStyleCnt="0"/>
      <dgm:spPr/>
    </dgm:pt>
    <dgm:pt modelId="{37537288-B5F5-426C-9129-8460768EC32C}" type="pres">
      <dgm:prSet presAssocID="{3C952D21-8E33-4A04-B7D1-0E741A830DBD}" presName="level2Shape" presStyleLbl="node4" presStyleIdx="5" presStyleCnt="8"/>
      <dgm:spPr/>
      <dgm:t>
        <a:bodyPr/>
        <a:lstStyle/>
        <a:p>
          <a:endParaRPr lang="zh-TW" altLang="en-US"/>
        </a:p>
      </dgm:t>
    </dgm:pt>
    <dgm:pt modelId="{99236A08-514F-4E6F-A719-34C2C5F6891B}" type="pres">
      <dgm:prSet presAssocID="{3C952D21-8E33-4A04-B7D1-0E741A830DBD}" presName="hierChild3" presStyleCnt="0"/>
      <dgm:spPr/>
    </dgm:pt>
    <dgm:pt modelId="{4735AFED-0353-45FD-A988-EC7A64104C1C}" type="pres">
      <dgm:prSet presAssocID="{C561D8D5-2A88-4CA3-8DBA-3A1A03883187}" presName="Name25" presStyleLbl="parChTrans1D3" presStyleIdx="1" presStyleCnt="3"/>
      <dgm:spPr/>
      <dgm:t>
        <a:bodyPr/>
        <a:lstStyle/>
        <a:p>
          <a:endParaRPr lang="zh-TW" altLang="en-US"/>
        </a:p>
      </dgm:t>
    </dgm:pt>
    <dgm:pt modelId="{442DE73C-622D-4B67-813E-056531D48504}" type="pres">
      <dgm:prSet presAssocID="{C561D8D5-2A88-4CA3-8DBA-3A1A03883187}" presName="connTx" presStyleLbl="parChTrans1D3" presStyleIdx="1" presStyleCnt="3"/>
      <dgm:spPr/>
      <dgm:t>
        <a:bodyPr/>
        <a:lstStyle/>
        <a:p>
          <a:endParaRPr lang="zh-TW" altLang="en-US"/>
        </a:p>
      </dgm:t>
    </dgm:pt>
    <dgm:pt modelId="{D9029884-801B-47AC-B863-0B586F3478CF}" type="pres">
      <dgm:prSet presAssocID="{88B2B03E-2A46-4283-B1E8-1394E741CE81}" presName="Name30" presStyleCnt="0"/>
      <dgm:spPr/>
    </dgm:pt>
    <dgm:pt modelId="{809A207E-59A8-4A92-9A38-4B9278E9EEBE}" type="pres">
      <dgm:prSet presAssocID="{88B2B03E-2A46-4283-B1E8-1394E741CE81}" presName="level2Shape" presStyleLbl="node3" presStyleIdx="1" presStyleCnt="3"/>
      <dgm:spPr/>
      <dgm:t>
        <a:bodyPr/>
        <a:lstStyle/>
        <a:p>
          <a:endParaRPr lang="zh-TW" altLang="en-US"/>
        </a:p>
      </dgm:t>
    </dgm:pt>
    <dgm:pt modelId="{D39CE1D0-E4A1-47DF-8F4F-E00A4767BA97}" type="pres">
      <dgm:prSet presAssocID="{88B2B03E-2A46-4283-B1E8-1394E741CE81}" presName="hierChild3" presStyleCnt="0"/>
      <dgm:spPr/>
    </dgm:pt>
    <dgm:pt modelId="{4147A82F-AD37-4E9E-9593-6B48FADD524C}" type="pres">
      <dgm:prSet presAssocID="{D2A2CDCC-7153-42F0-A7FA-D1E57B2581D6}" presName="Name25" presStyleLbl="parChTrans1D4" presStyleIdx="6" presStyleCnt="8"/>
      <dgm:spPr/>
      <dgm:t>
        <a:bodyPr/>
        <a:lstStyle/>
        <a:p>
          <a:endParaRPr lang="zh-TW" altLang="en-US"/>
        </a:p>
      </dgm:t>
    </dgm:pt>
    <dgm:pt modelId="{2DE2C48F-9CF7-46E7-A0DA-844A3B90CDAA}" type="pres">
      <dgm:prSet presAssocID="{D2A2CDCC-7153-42F0-A7FA-D1E57B2581D6}" presName="connTx" presStyleLbl="parChTrans1D4" presStyleIdx="6" presStyleCnt="8"/>
      <dgm:spPr/>
      <dgm:t>
        <a:bodyPr/>
        <a:lstStyle/>
        <a:p>
          <a:endParaRPr lang="zh-TW" altLang="en-US"/>
        </a:p>
      </dgm:t>
    </dgm:pt>
    <dgm:pt modelId="{72EF20C3-28FA-4D9F-BADF-CD84B665F53B}" type="pres">
      <dgm:prSet presAssocID="{DD619F2D-D850-4A9C-A7A7-2B63C155AF68}" presName="Name30" presStyleCnt="0"/>
      <dgm:spPr/>
    </dgm:pt>
    <dgm:pt modelId="{F21887ED-E4F0-48E1-B905-9CD2A7A1DE1E}" type="pres">
      <dgm:prSet presAssocID="{DD619F2D-D850-4A9C-A7A7-2B63C155AF68}" presName="level2Shape" presStyleLbl="node4" presStyleIdx="6" presStyleCnt="8"/>
      <dgm:spPr/>
      <dgm:t>
        <a:bodyPr/>
        <a:lstStyle/>
        <a:p>
          <a:endParaRPr lang="zh-TW" altLang="en-US"/>
        </a:p>
      </dgm:t>
    </dgm:pt>
    <dgm:pt modelId="{57E1AD28-177D-4523-B753-BA3FD4AA8176}" type="pres">
      <dgm:prSet presAssocID="{DD619F2D-D850-4A9C-A7A7-2B63C155AF68}" presName="hierChild3" presStyleCnt="0"/>
      <dgm:spPr/>
    </dgm:pt>
    <dgm:pt modelId="{6BDAA9DF-FFE7-449B-8C4E-5E9701BE4F87}" type="pres">
      <dgm:prSet presAssocID="{070F9534-4DDF-42D0-8C86-20E769D23831}" presName="Name25" presStyleLbl="parChTrans1D4" presStyleIdx="7" presStyleCnt="8"/>
      <dgm:spPr/>
      <dgm:t>
        <a:bodyPr/>
        <a:lstStyle/>
        <a:p>
          <a:endParaRPr lang="zh-TW" altLang="en-US"/>
        </a:p>
      </dgm:t>
    </dgm:pt>
    <dgm:pt modelId="{6CA2CDC2-B685-48D9-8276-14B2522EF36D}" type="pres">
      <dgm:prSet presAssocID="{070F9534-4DDF-42D0-8C86-20E769D23831}" presName="connTx" presStyleLbl="parChTrans1D4" presStyleIdx="7" presStyleCnt="8"/>
      <dgm:spPr/>
      <dgm:t>
        <a:bodyPr/>
        <a:lstStyle/>
        <a:p>
          <a:endParaRPr lang="zh-TW" altLang="en-US"/>
        </a:p>
      </dgm:t>
    </dgm:pt>
    <dgm:pt modelId="{6630ABF6-249D-4876-BFEB-5D9F5E1A9C9B}" type="pres">
      <dgm:prSet presAssocID="{B4767821-E1E4-4FF5-AAFE-57C109E419CF}" presName="Name30" presStyleCnt="0"/>
      <dgm:spPr/>
    </dgm:pt>
    <dgm:pt modelId="{9A479776-1ABE-430B-81C7-CF1E2C53C53B}" type="pres">
      <dgm:prSet presAssocID="{B4767821-E1E4-4FF5-AAFE-57C109E419CF}" presName="level2Shape" presStyleLbl="node4" presStyleIdx="7" presStyleCnt="8"/>
      <dgm:spPr/>
      <dgm:t>
        <a:bodyPr/>
        <a:lstStyle/>
        <a:p>
          <a:endParaRPr lang="zh-TW" altLang="en-US"/>
        </a:p>
      </dgm:t>
    </dgm:pt>
    <dgm:pt modelId="{60915D37-D572-40ED-8DF6-1002B9727D43}" type="pres">
      <dgm:prSet presAssocID="{B4767821-E1E4-4FF5-AAFE-57C109E419CF}" presName="hierChild3" presStyleCnt="0"/>
      <dgm:spPr/>
    </dgm:pt>
    <dgm:pt modelId="{657031E7-DF0E-4170-BB48-1BA7D7EEDF4D}" type="pres">
      <dgm:prSet presAssocID="{20414CB3-F6E3-4493-82A6-F80E5EB799EB}" presName="Name25" presStyleLbl="parChTrans1D2" presStyleIdx="1" presStyleCnt="2"/>
      <dgm:spPr/>
      <dgm:t>
        <a:bodyPr/>
        <a:lstStyle/>
        <a:p>
          <a:endParaRPr lang="zh-TW" altLang="en-US"/>
        </a:p>
      </dgm:t>
    </dgm:pt>
    <dgm:pt modelId="{DAE84858-61E8-4206-8E19-5FA5EDAB6287}" type="pres">
      <dgm:prSet presAssocID="{20414CB3-F6E3-4493-82A6-F80E5EB799EB}" presName="connTx" presStyleLbl="parChTrans1D2" presStyleIdx="1" presStyleCnt="2"/>
      <dgm:spPr/>
      <dgm:t>
        <a:bodyPr/>
        <a:lstStyle/>
        <a:p>
          <a:endParaRPr lang="zh-TW" altLang="en-US"/>
        </a:p>
      </dgm:t>
    </dgm:pt>
    <dgm:pt modelId="{42947E40-F9DD-45E3-B1AD-32A57A7D990B}" type="pres">
      <dgm:prSet presAssocID="{121F736A-D7D0-45EC-B34D-60D248D6E884}" presName="Name30" presStyleCnt="0"/>
      <dgm:spPr/>
    </dgm:pt>
    <dgm:pt modelId="{3891AE17-7EB8-4210-ACD8-AD00F794AAD4}" type="pres">
      <dgm:prSet presAssocID="{121F736A-D7D0-45EC-B34D-60D248D6E884}" presName="level2Shape" presStyleLbl="node2" presStyleIdx="1" presStyleCnt="2"/>
      <dgm:spPr/>
      <dgm:t>
        <a:bodyPr/>
        <a:lstStyle/>
        <a:p>
          <a:endParaRPr lang="zh-TW" altLang="en-US"/>
        </a:p>
      </dgm:t>
    </dgm:pt>
    <dgm:pt modelId="{43F98A9E-0F00-4683-BA0A-B5AF6E2FD855}" type="pres">
      <dgm:prSet presAssocID="{121F736A-D7D0-45EC-B34D-60D248D6E884}" presName="hierChild3" presStyleCnt="0"/>
      <dgm:spPr/>
    </dgm:pt>
    <dgm:pt modelId="{067C342E-82BE-4CEC-ABE6-B4A46FA2333E}" type="pres">
      <dgm:prSet presAssocID="{49A6123F-67DC-42CE-8150-6BC14D33E40F}" presName="Name25" presStyleLbl="parChTrans1D3" presStyleIdx="2" presStyleCnt="3"/>
      <dgm:spPr/>
      <dgm:t>
        <a:bodyPr/>
        <a:lstStyle/>
        <a:p>
          <a:endParaRPr lang="zh-TW" altLang="en-US"/>
        </a:p>
      </dgm:t>
    </dgm:pt>
    <dgm:pt modelId="{6FA239AB-DE85-4D85-A631-E7E1AE7647BD}" type="pres">
      <dgm:prSet presAssocID="{49A6123F-67DC-42CE-8150-6BC14D33E40F}" presName="connTx" presStyleLbl="parChTrans1D3" presStyleIdx="2" presStyleCnt="3"/>
      <dgm:spPr/>
      <dgm:t>
        <a:bodyPr/>
        <a:lstStyle/>
        <a:p>
          <a:endParaRPr lang="zh-TW" altLang="en-US"/>
        </a:p>
      </dgm:t>
    </dgm:pt>
    <dgm:pt modelId="{5D1DF4D2-3C12-4580-A67D-836CDE8D7C25}" type="pres">
      <dgm:prSet presAssocID="{65B51C2B-78A4-4529-9D45-7653C0078D14}" presName="Name30" presStyleCnt="0"/>
      <dgm:spPr/>
    </dgm:pt>
    <dgm:pt modelId="{EAECC225-A0BE-41EF-8E69-C5E8FE80277E}" type="pres">
      <dgm:prSet presAssocID="{65B51C2B-78A4-4529-9D45-7653C0078D14}" presName="level2Shape" presStyleLbl="node3" presStyleIdx="2" presStyleCnt="3"/>
      <dgm:spPr/>
      <dgm:t>
        <a:bodyPr/>
        <a:lstStyle/>
        <a:p>
          <a:endParaRPr lang="zh-TW" altLang="en-US"/>
        </a:p>
      </dgm:t>
    </dgm:pt>
    <dgm:pt modelId="{1F94F889-F4EB-4430-A03E-604DFFDBAD5E}" type="pres">
      <dgm:prSet presAssocID="{65B51C2B-78A4-4529-9D45-7653C0078D14}" presName="hierChild3" presStyleCnt="0"/>
      <dgm:spPr/>
    </dgm:pt>
    <dgm:pt modelId="{619DFD28-30FC-4CF1-B0C7-A4958E9D2C70}" type="pres">
      <dgm:prSet presAssocID="{16C18EE9-CFC4-4402-9AB3-D4ECAA670473}" presName="bgShapesFlow" presStyleCnt="0"/>
      <dgm:spPr/>
    </dgm:pt>
    <dgm:pt modelId="{E233A872-99DF-4137-9990-673CEE35494A}" type="pres">
      <dgm:prSet presAssocID="{BF90780A-8BD1-45F6-A2F3-E477DE335032}" presName="rectComp" presStyleCnt="0"/>
      <dgm:spPr/>
    </dgm:pt>
    <dgm:pt modelId="{CD46CE1B-4FDF-4C1A-9596-F2FB7E6C0A20}" type="pres">
      <dgm:prSet presAssocID="{BF90780A-8BD1-45F6-A2F3-E477DE335032}" presName="bgRect" presStyleLbl="bgShp" presStyleIdx="0" presStyleCnt="6"/>
      <dgm:spPr/>
      <dgm:t>
        <a:bodyPr/>
        <a:lstStyle/>
        <a:p>
          <a:endParaRPr lang="zh-TW" altLang="en-US"/>
        </a:p>
      </dgm:t>
    </dgm:pt>
    <dgm:pt modelId="{85FE1A5D-1042-4620-9099-DB7ECFCB085C}" type="pres">
      <dgm:prSet presAssocID="{BF90780A-8BD1-45F6-A2F3-E477DE335032}" presName="bgRectTx" presStyleLbl="bgShp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02CA00-D4AB-4115-8CE9-C52041AE38D1}" type="pres">
      <dgm:prSet presAssocID="{BF90780A-8BD1-45F6-A2F3-E477DE335032}" presName="spComp" presStyleCnt="0"/>
      <dgm:spPr/>
    </dgm:pt>
    <dgm:pt modelId="{716508B2-2583-499B-8843-00D80E5BDEA7}" type="pres">
      <dgm:prSet presAssocID="{BF90780A-8BD1-45F6-A2F3-E477DE335032}" presName="hSp" presStyleCnt="0"/>
      <dgm:spPr/>
    </dgm:pt>
    <dgm:pt modelId="{A9F40B50-920C-45CD-A400-FD4DA095E744}" type="pres">
      <dgm:prSet presAssocID="{36EFC8EB-5EAD-4D44-A4CE-B5BF6718D02B}" presName="rectComp" presStyleCnt="0"/>
      <dgm:spPr/>
    </dgm:pt>
    <dgm:pt modelId="{7855CFCB-69D6-4FB2-AF08-CA3832DB3760}" type="pres">
      <dgm:prSet presAssocID="{36EFC8EB-5EAD-4D44-A4CE-B5BF6718D02B}" presName="bgRect" presStyleLbl="bgShp" presStyleIdx="1" presStyleCnt="6"/>
      <dgm:spPr/>
      <dgm:t>
        <a:bodyPr/>
        <a:lstStyle/>
        <a:p>
          <a:endParaRPr lang="zh-TW" altLang="en-US"/>
        </a:p>
      </dgm:t>
    </dgm:pt>
    <dgm:pt modelId="{AFCAD81A-8EF1-4BB9-B30C-104B3647988C}" type="pres">
      <dgm:prSet presAssocID="{36EFC8EB-5EAD-4D44-A4CE-B5BF6718D02B}" presName="bgRectTx" presStyleLbl="bgShp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4789237-9594-43CC-9B6C-B1F5EA2CB65D}" type="pres">
      <dgm:prSet presAssocID="{36EFC8EB-5EAD-4D44-A4CE-B5BF6718D02B}" presName="spComp" presStyleCnt="0"/>
      <dgm:spPr/>
    </dgm:pt>
    <dgm:pt modelId="{BEF6387C-6451-4DA9-99BB-B62746E88E9A}" type="pres">
      <dgm:prSet presAssocID="{36EFC8EB-5EAD-4D44-A4CE-B5BF6718D02B}" presName="hSp" presStyleCnt="0"/>
      <dgm:spPr/>
    </dgm:pt>
    <dgm:pt modelId="{B57102C0-F225-44F6-97CD-00B46231ACA1}" type="pres">
      <dgm:prSet presAssocID="{399EEDE4-573D-4C83-86D9-CFD53B8B1EF6}" presName="rectComp" presStyleCnt="0"/>
      <dgm:spPr/>
    </dgm:pt>
    <dgm:pt modelId="{DAD1FA17-3382-4B9E-A653-F796B198FE6C}" type="pres">
      <dgm:prSet presAssocID="{399EEDE4-573D-4C83-86D9-CFD53B8B1EF6}" presName="bgRect" presStyleLbl="bgShp" presStyleIdx="2" presStyleCnt="6"/>
      <dgm:spPr/>
      <dgm:t>
        <a:bodyPr/>
        <a:lstStyle/>
        <a:p>
          <a:endParaRPr lang="zh-TW" altLang="en-US"/>
        </a:p>
      </dgm:t>
    </dgm:pt>
    <dgm:pt modelId="{29DC2309-9226-4B6E-9C9A-021297ACD581}" type="pres">
      <dgm:prSet presAssocID="{399EEDE4-573D-4C83-86D9-CFD53B8B1EF6}" presName="bgRectTx" presStyleLbl="bgShp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CA2E384-9944-4BF5-9794-F450634B75C7}" type="pres">
      <dgm:prSet presAssocID="{399EEDE4-573D-4C83-86D9-CFD53B8B1EF6}" presName="spComp" presStyleCnt="0"/>
      <dgm:spPr/>
    </dgm:pt>
    <dgm:pt modelId="{79B216A0-F4D2-4D34-AC84-AFBE2784EF4E}" type="pres">
      <dgm:prSet presAssocID="{399EEDE4-573D-4C83-86D9-CFD53B8B1EF6}" presName="hSp" presStyleCnt="0"/>
      <dgm:spPr/>
    </dgm:pt>
    <dgm:pt modelId="{428CACCC-44D5-4550-8EA4-AE731B326B1E}" type="pres">
      <dgm:prSet presAssocID="{29A360E0-A874-4D94-9987-55949CD78C9C}" presName="rectComp" presStyleCnt="0"/>
      <dgm:spPr/>
    </dgm:pt>
    <dgm:pt modelId="{78EBE7CB-58B1-41C1-BF12-8DF1C84C9E34}" type="pres">
      <dgm:prSet presAssocID="{29A360E0-A874-4D94-9987-55949CD78C9C}" presName="bgRect" presStyleLbl="bgShp" presStyleIdx="3" presStyleCnt="6"/>
      <dgm:spPr/>
      <dgm:t>
        <a:bodyPr/>
        <a:lstStyle/>
        <a:p>
          <a:endParaRPr lang="zh-TW" altLang="en-US"/>
        </a:p>
      </dgm:t>
    </dgm:pt>
    <dgm:pt modelId="{CE653AA3-FB93-45DE-95EC-C82D4102D485}" type="pres">
      <dgm:prSet presAssocID="{29A360E0-A874-4D94-9987-55949CD78C9C}" presName="bgRectTx" presStyleLbl="bgShp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2A05C75-BC2B-49C3-BCFA-6EE2094D5A10}" type="pres">
      <dgm:prSet presAssocID="{29A360E0-A874-4D94-9987-55949CD78C9C}" presName="spComp" presStyleCnt="0"/>
      <dgm:spPr/>
    </dgm:pt>
    <dgm:pt modelId="{F49BB439-DA42-4763-BD65-B41F3B3E8096}" type="pres">
      <dgm:prSet presAssocID="{29A360E0-A874-4D94-9987-55949CD78C9C}" presName="hSp" presStyleCnt="0"/>
      <dgm:spPr/>
    </dgm:pt>
    <dgm:pt modelId="{42361589-0256-43A1-A157-6E7B33B9C780}" type="pres">
      <dgm:prSet presAssocID="{A4AD60A8-359A-4F73-965D-FE3D67B91C59}" presName="rectComp" presStyleCnt="0"/>
      <dgm:spPr/>
    </dgm:pt>
    <dgm:pt modelId="{102560AE-B531-4579-BB5A-AD56CF500552}" type="pres">
      <dgm:prSet presAssocID="{A4AD60A8-359A-4F73-965D-FE3D67B91C59}" presName="bgRect" presStyleLbl="bgShp" presStyleIdx="4" presStyleCnt="6"/>
      <dgm:spPr/>
      <dgm:t>
        <a:bodyPr/>
        <a:lstStyle/>
        <a:p>
          <a:endParaRPr lang="zh-TW" altLang="en-US"/>
        </a:p>
      </dgm:t>
    </dgm:pt>
    <dgm:pt modelId="{150A7EFE-776A-4789-B81B-47CCCC1D8041}" type="pres">
      <dgm:prSet presAssocID="{A4AD60A8-359A-4F73-965D-FE3D67B91C59}" presName="bgRectTx" presStyleLbl="bgShp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4BF644-BC81-464A-BA81-EF21F1FA0C1C}" type="pres">
      <dgm:prSet presAssocID="{A4AD60A8-359A-4F73-965D-FE3D67B91C59}" presName="spComp" presStyleCnt="0"/>
      <dgm:spPr/>
    </dgm:pt>
    <dgm:pt modelId="{298EF0C3-5581-4071-B460-DFB87955A61E}" type="pres">
      <dgm:prSet presAssocID="{A4AD60A8-359A-4F73-965D-FE3D67B91C59}" presName="hSp" presStyleCnt="0"/>
      <dgm:spPr/>
    </dgm:pt>
    <dgm:pt modelId="{31BFB73D-D0E2-4D4C-91B4-536104A3C11C}" type="pres">
      <dgm:prSet presAssocID="{BF8EF669-2623-4E8C-8D69-367421EDA274}" presName="rectComp" presStyleCnt="0"/>
      <dgm:spPr/>
    </dgm:pt>
    <dgm:pt modelId="{E23075AD-8B4B-4FF7-92DB-CC874A440698}" type="pres">
      <dgm:prSet presAssocID="{BF8EF669-2623-4E8C-8D69-367421EDA274}" presName="bgRect" presStyleLbl="bgShp" presStyleIdx="5" presStyleCnt="6"/>
      <dgm:spPr/>
      <dgm:t>
        <a:bodyPr/>
        <a:lstStyle/>
        <a:p>
          <a:endParaRPr lang="zh-TW" altLang="en-US"/>
        </a:p>
      </dgm:t>
    </dgm:pt>
    <dgm:pt modelId="{9A2CCA96-4573-4CF7-BC29-545E793DEEB5}" type="pres">
      <dgm:prSet presAssocID="{BF8EF669-2623-4E8C-8D69-367421EDA274}" presName="bgRectTx" presStyleLbl="bgShp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5F92114-70AD-458E-8759-1D738CADFA9C}" type="presOf" srcId="{29A360E0-A874-4D94-9987-55949CD78C9C}" destId="{CE653AA3-FB93-45DE-95EC-C82D4102D485}" srcOrd="1" destOrd="0" presId="urn:microsoft.com/office/officeart/2005/8/layout/hierarchy5"/>
    <dgm:cxn modelId="{2A7B1164-DABC-401E-8499-F93C41DF949E}" srcId="{16C18EE9-CFC4-4402-9AB3-D4ECAA670473}" destId="{A4AD60A8-359A-4F73-965D-FE3D67B91C59}" srcOrd="5" destOrd="0" parTransId="{95B10CC2-3094-441D-9F9F-D372C2AE8344}" sibTransId="{31F52C1F-8647-49B0-83E4-44698982697A}"/>
    <dgm:cxn modelId="{92CBE3BC-69F3-4CD8-B8E1-49414390B2FE}" type="presOf" srcId="{0E984877-9092-4ED0-8452-F1D6F7D808B6}" destId="{D010B1E4-390E-41BC-AA0C-BAC2249A78E3}" srcOrd="0" destOrd="0" presId="urn:microsoft.com/office/officeart/2005/8/layout/hierarchy5"/>
    <dgm:cxn modelId="{A4C5CD97-DCD6-4EB9-BF2D-CFE7161F434D}" type="presOf" srcId="{070F9534-4DDF-42D0-8C86-20E769D23831}" destId="{6BDAA9DF-FFE7-449B-8C4E-5E9701BE4F87}" srcOrd="0" destOrd="0" presId="urn:microsoft.com/office/officeart/2005/8/layout/hierarchy5"/>
    <dgm:cxn modelId="{BC86CAFB-DC11-47BE-B8AC-62099EEC4C01}" srcId="{16C18EE9-CFC4-4402-9AB3-D4ECAA670473}" destId="{399EEDE4-573D-4C83-86D9-CFD53B8B1EF6}" srcOrd="3" destOrd="0" parTransId="{32CF6E31-0A65-4769-B9F8-06A98E5C042F}" sibTransId="{64EA5AE2-DD5D-40B3-80A8-57D7C818BC2A}"/>
    <dgm:cxn modelId="{DA01FF32-B8E7-4192-94DD-60E0EA6414FE}" type="presOf" srcId="{508E83CF-ADE9-472E-B436-DC83567945E5}" destId="{175F4C24-6138-420F-9A96-DF8067D8691F}" srcOrd="1" destOrd="0" presId="urn:microsoft.com/office/officeart/2005/8/layout/hierarchy5"/>
    <dgm:cxn modelId="{6026A032-E631-4D8A-A183-E21D601C1588}" type="presOf" srcId="{65B51C2B-78A4-4529-9D45-7653C0078D14}" destId="{EAECC225-A0BE-41EF-8E69-C5E8FE80277E}" srcOrd="0" destOrd="0" presId="urn:microsoft.com/office/officeart/2005/8/layout/hierarchy5"/>
    <dgm:cxn modelId="{6960670E-B118-40AE-B068-F67CFE883E72}" srcId="{8C0D20D4-469C-4A77-8F70-BF3FAB71447C}" destId="{88B2B03E-2A46-4283-B1E8-1394E741CE81}" srcOrd="1" destOrd="0" parTransId="{C561D8D5-2A88-4CA3-8DBA-3A1A03883187}" sibTransId="{132D93C0-F828-44BA-BA7A-F78509CBB210}"/>
    <dgm:cxn modelId="{6912F33D-579B-4785-8CA6-D08F31D894D6}" type="presOf" srcId="{BF8EF669-2623-4E8C-8D69-367421EDA274}" destId="{9A2CCA96-4573-4CF7-BC29-545E793DEEB5}" srcOrd="1" destOrd="0" presId="urn:microsoft.com/office/officeart/2005/8/layout/hierarchy5"/>
    <dgm:cxn modelId="{23C606E2-0097-4F0D-9F6B-DFDF30A15A8E}" srcId="{98AF79E6-2E5C-4225-9181-6E2559960284}" destId="{1C563CD6-7719-4A0D-8490-59F0855D81FD}" srcOrd="0" destOrd="0" parTransId="{3547E94B-DC86-4535-91FA-B8B9D053A0A1}" sibTransId="{298F2736-A208-42A1-8A1B-A0DD5D81A4BE}"/>
    <dgm:cxn modelId="{0B4AB0F2-CF2D-4325-B92E-4AF53ABC8CAA}" type="presOf" srcId="{20414CB3-F6E3-4493-82A6-F80E5EB799EB}" destId="{657031E7-DF0E-4170-BB48-1BA7D7EEDF4D}" srcOrd="0" destOrd="0" presId="urn:microsoft.com/office/officeart/2005/8/layout/hierarchy5"/>
    <dgm:cxn modelId="{9AD8F2F0-EC24-4828-9C55-781898F9781E}" srcId="{C48D65B4-7738-479C-B915-EDDB43020B37}" destId="{1EE9C9B2-8065-4EE1-9866-5B3A63166AA8}" srcOrd="1" destOrd="0" parTransId="{0FE9FAE6-4959-43DF-9991-DB2C7BC78268}" sibTransId="{3778AB69-423A-4996-8DAA-DFC38D11B9FE}"/>
    <dgm:cxn modelId="{5BA4DCC4-E0DB-49C6-8946-4FF300CA8EED}" type="presOf" srcId="{2E80F72F-9954-468C-8468-A9F10433195B}" destId="{04FBE2F0-7CFE-4EF6-BB89-4F7D976199CB}" srcOrd="0" destOrd="0" presId="urn:microsoft.com/office/officeart/2005/8/layout/hierarchy5"/>
    <dgm:cxn modelId="{5CFF74B6-05EB-4E8C-8969-BD158E970D86}" type="presOf" srcId="{C561D8D5-2A88-4CA3-8DBA-3A1A03883187}" destId="{442DE73C-622D-4B67-813E-056531D48504}" srcOrd="1" destOrd="0" presId="urn:microsoft.com/office/officeart/2005/8/layout/hierarchy5"/>
    <dgm:cxn modelId="{30C724C1-F382-4CCA-AEE6-B666156F531B}" srcId="{16C18EE9-CFC4-4402-9AB3-D4ECAA670473}" destId="{BF90780A-8BD1-45F6-A2F3-E477DE335032}" srcOrd="1" destOrd="0" parTransId="{33CA69B9-7A3B-4BE3-868B-93A70BDC425D}" sibTransId="{38AA1169-F084-4C52-944C-5139E78C9575}"/>
    <dgm:cxn modelId="{60EE9A8F-ACD3-4415-8F9D-5678E280509D}" srcId="{16C18EE9-CFC4-4402-9AB3-D4ECAA670473}" destId="{BF8EF669-2623-4E8C-8D69-367421EDA274}" srcOrd="6" destOrd="0" parTransId="{B32E6E99-4C32-41E8-A514-D5CDA814091C}" sibTransId="{CFAEF24E-349C-4BE1-BC67-E4B18F30C55C}"/>
    <dgm:cxn modelId="{0446D632-3A5F-4954-BF14-C1727EDF6926}" type="presOf" srcId="{1EE9C9B2-8065-4EE1-9866-5B3A63166AA8}" destId="{82F2EC56-7826-4C1D-817F-BF7175EB7ADE}" srcOrd="0" destOrd="0" presId="urn:microsoft.com/office/officeart/2005/8/layout/hierarchy5"/>
    <dgm:cxn modelId="{DC2FD768-7E14-4597-B269-348F145064C2}" type="presOf" srcId="{070F9534-4DDF-42D0-8C86-20E769D23831}" destId="{6CA2CDC2-B685-48D9-8276-14B2522EF36D}" srcOrd="1" destOrd="0" presId="urn:microsoft.com/office/officeart/2005/8/layout/hierarchy5"/>
    <dgm:cxn modelId="{EAC2B1F7-F2B8-492B-BF35-96664C7BF616}" type="presOf" srcId="{E6C61C65-2C65-42D7-9A3B-6FDA5669D9C2}" destId="{C2C1045D-DBD8-4629-B768-FF1BA7FD6201}" srcOrd="0" destOrd="0" presId="urn:microsoft.com/office/officeart/2005/8/layout/hierarchy5"/>
    <dgm:cxn modelId="{96BA935F-771F-4DAD-8C54-DB7E2944E83B}" type="presOf" srcId="{E6C61C65-2C65-42D7-9A3B-6FDA5669D9C2}" destId="{0FD0828E-C8A1-404A-9688-7C68A5BA026D}" srcOrd="1" destOrd="0" presId="urn:microsoft.com/office/officeart/2005/8/layout/hierarchy5"/>
    <dgm:cxn modelId="{5A9CBA48-8532-4F13-BC04-F3DD6C979399}" srcId="{1EE9C9B2-8065-4EE1-9866-5B3A63166AA8}" destId="{8F1922DB-9E67-4F60-B0B9-32E06E9593E5}" srcOrd="0" destOrd="0" parTransId="{B15CC86B-FD85-4DC1-AB15-E5E4D4698A96}" sibTransId="{F365A0FF-8CB6-46C8-B65C-BA64EBE11D80}"/>
    <dgm:cxn modelId="{3C81E2BF-95DC-422E-8FEA-80F13F9EAFE3}" type="presOf" srcId="{36EFC8EB-5EAD-4D44-A4CE-B5BF6718D02B}" destId="{7855CFCB-69D6-4FB2-AF08-CA3832DB3760}" srcOrd="0" destOrd="0" presId="urn:microsoft.com/office/officeart/2005/8/layout/hierarchy5"/>
    <dgm:cxn modelId="{B67E77A8-A292-452D-8DCA-3E7882C81EFE}" type="presOf" srcId="{72EAA29F-819A-43AB-BCA7-66DE6288895B}" destId="{4DC777D0-AFDF-4D8A-B5D0-7DC39DEF8970}" srcOrd="0" destOrd="0" presId="urn:microsoft.com/office/officeart/2005/8/layout/hierarchy5"/>
    <dgm:cxn modelId="{59222013-B70F-493E-A67F-BCAD43F176F7}" type="presOf" srcId="{36EFC8EB-5EAD-4D44-A4CE-B5BF6718D02B}" destId="{AFCAD81A-8EF1-4BB9-B30C-104B3647988C}" srcOrd="1" destOrd="0" presId="urn:microsoft.com/office/officeart/2005/8/layout/hierarchy5"/>
    <dgm:cxn modelId="{906424B7-C3CC-4499-8408-40F655A5935E}" type="presOf" srcId="{C48D65B4-7738-479C-B915-EDDB43020B37}" destId="{E01D4819-6825-47F4-8DBA-B61ED3D54E4C}" srcOrd="0" destOrd="0" presId="urn:microsoft.com/office/officeart/2005/8/layout/hierarchy5"/>
    <dgm:cxn modelId="{5E57D06B-7001-407B-B731-D56A7CD546E9}" type="presOf" srcId="{DD619F2D-D850-4A9C-A7A7-2B63C155AF68}" destId="{F21887ED-E4F0-48E1-B905-9CD2A7A1DE1E}" srcOrd="0" destOrd="0" presId="urn:microsoft.com/office/officeart/2005/8/layout/hierarchy5"/>
    <dgm:cxn modelId="{EEAA0D11-B0D4-408A-BCC3-8D52E9B2DE44}" srcId="{8AA90B27-30E6-4499-9EC8-A0FAB6179CE2}" destId="{121F736A-D7D0-45EC-B34D-60D248D6E884}" srcOrd="1" destOrd="0" parTransId="{20414CB3-F6E3-4493-82A6-F80E5EB799EB}" sibTransId="{AAD88FDA-EC35-418B-BF62-0988F6EF1421}"/>
    <dgm:cxn modelId="{4D901101-5DEF-49D0-8AA9-1A18D21D2557}" type="presOf" srcId="{508E83CF-ADE9-472E-B436-DC83567945E5}" destId="{BE288873-B8B4-43E1-8422-D5AF540F458A}" srcOrd="0" destOrd="0" presId="urn:microsoft.com/office/officeart/2005/8/layout/hierarchy5"/>
    <dgm:cxn modelId="{9E1D6CBC-23DD-4029-BE74-D6F65B107A9F}" type="presOf" srcId="{B15CC86B-FD85-4DC1-AB15-E5E4D4698A96}" destId="{63F94BC0-3AC4-4F07-8665-D13A7F80827F}" srcOrd="0" destOrd="0" presId="urn:microsoft.com/office/officeart/2005/8/layout/hierarchy5"/>
    <dgm:cxn modelId="{516C8278-7CD2-4F44-8FD9-1AD795B35C80}" type="presOf" srcId="{399EEDE4-573D-4C83-86D9-CFD53B8B1EF6}" destId="{29DC2309-9226-4B6E-9C9A-021297ACD581}" srcOrd="1" destOrd="0" presId="urn:microsoft.com/office/officeart/2005/8/layout/hierarchy5"/>
    <dgm:cxn modelId="{D337B95B-BDB5-492C-8861-031EA5473436}" type="presOf" srcId="{29A360E0-A874-4D94-9987-55949CD78C9C}" destId="{78EBE7CB-58B1-41C1-BF12-8DF1C84C9E34}" srcOrd="0" destOrd="0" presId="urn:microsoft.com/office/officeart/2005/8/layout/hierarchy5"/>
    <dgm:cxn modelId="{CE994BC3-8DEA-4437-B9BD-4ACAB1D90BD6}" type="presOf" srcId="{3547E94B-DC86-4535-91FA-B8B9D053A0A1}" destId="{FF931008-A153-4EE4-BA86-22886A28C12D}" srcOrd="0" destOrd="0" presId="urn:microsoft.com/office/officeart/2005/8/layout/hierarchy5"/>
    <dgm:cxn modelId="{BBFA1431-7FCB-4BF1-8A54-A70B1FCCF627}" type="presOf" srcId="{72EAA29F-819A-43AB-BCA7-66DE6288895B}" destId="{D09CD2C6-0817-4F41-8716-921743E21CF3}" srcOrd="1" destOrd="0" presId="urn:microsoft.com/office/officeart/2005/8/layout/hierarchy5"/>
    <dgm:cxn modelId="{88C84172-95C9-4CC4-9756-9319DCCD6D3A}" type="presOf" srcId="{A4AD60A8-359A-4F73-965D-FE3D67B91C59}" destId="{102560AE-B531-4579-BB5A-AD56CF500552}" srcOrd="0" destOrd="0" presId="urn:microsoft.com/office/officeart/2005/8/layout/hierarchy5"/>
    <dgm:cxn modelId="{DBE42001-339C-41CF-A941-745A622A860A}" type="presOf" srcId="{1C563CD6-7719-4A0D-8490-59F0855D81FD}" destId="{BC61B065-7B0F-4BE4-885C-4D62387F3F1A}" srcOrd="0" destOrd="0" presId="urn:microsoft.com/office/officeart/2005/8/layout/hierarchy5"/>
    <dgm:cxn modelId="{ECDDC6E9-4EB9-4C16-BCCF-65810C2ECB21}" type="presOf" srcId="{121F736A-D7D0-45EC-B34D-60D248D6E884}" destId="{3891AE17-7EB8-4210-ACD8-AD00F794AAD4}" srcOrd="0" destOrd="0" presId="urn:microsoft.com/office/officeart/2005/8/layout/hierarchy5"/>
    <dgm:cxn modelId="{B6219FFD-90C3-4715-914B-8D644A505C5C}" srcId="{16C18EE9-CFC4-4402-9AB3-D4ECAA670473}" destId="{8AA90B27-30E6-4499-9EC8-A0FAB6179CE2}" srcOrd="0" destOrd="0" parTransId="{E6215EDC-1C1B-4DFF-BF70-0EB3BD98D706}" sibTransId="{18C93FA7-0CDE-4A65-81EB-DDF1522AFA0E}"/>
    <dgm:cxn modelId="{F0D14EB2-979E-4036-8BE6-9D5E8F33255A}" srcId="{C48D65B4-7738-479C-B915-EDDB43020B37}" destId="{2E80F72F-9954-468C-8468-A9F10433195B}" srcOrd="0" destOrd="0" parTransId="{508E83CF-ADE9-472E-B436-DC83567945E5}" sibTransId="{08B266B2-E06C-4E99-BA6E-47224F9B0B88}"/>
    <dgm:cxn modelId="{E81642E1-7B62-4036-A273-9858EFA4BD19}" srcId="{2E80F72F-9954-468C-8468-A9F10433195B}" destId="{98AF79E6-2E5C-4225-9181-6E2559960284}" srcOrd="0" destOrd="0" parTransId="{0E984877-9092-4ED0-8452-F1D6F7D808B6}" sibTransId="{2A6FD524-7E4F-498C-BD3B-EB55F827BAC4}"/>
    <dgm:cxn modelId="{351C7C61-024D-4461-9AAB-210DEE71D0C6}" srcId="{16C18EE9-CFC4-4402-9AB3-D4ECAA670473}" destId="{36EFC8EB-5EAD-4D44-A4CE-B5BF6718D02B}" srcOrd="2" destOrd="0" parTransId="{FA61D5E6-64D3-492B-8C78-DCE8102395C0}" sibTransId="{23F7B0A6-AC1B-420A-B925-BA03F4E94966}"/>
    <dgm:cxn modelId="{5F408DA8-E4F0-417A-8318-6956A30B8597}" type="presOf" srcId="{0FE9FAE6-4959-43DF-9991-DB2C7BC78268}" destId="{65A239DC-0C73-452D-9AAD-E4C53E4EB16C}" srcOrd="0" destOrd="0" presId="urn:microsoft.com/office/officeart/2005/8/layout/hierarchy5"/>
    <dgm:cxn modelId="{FCEEBB44-4613-477F-9995-7A7F7EA4DE8A}" type="presOf" srcId="{D2A2CDCC-7153-42F0-A7FA-D1E57B2581D6}" destId="{4147A82F-AD37-4E9E-9593-6B48FADD524C}" srcOrd="0" destOrd="0" presId="urn:microsoft.com/office/officeart/2005/8/layout/hierarchy5"/>
    <dgm:cxn modelId="{772FC5BE-8353-4620-B676-76667B4FFF11}" type="presOf" srcId="{98AF79E6-2E5C-4225-9181-6E2559960284}" destId="{D873AB0A-C5BD-49D1-9395-25B042BA067B}" srcOrd="0" destOrd="0" presId="urn:microsoft.com/office/officeart/2005/8/layout/hierarchy5"/>
    <dgm:cxn modelId="{C1F3D432-AAF4-4959-9CF5-0D2D550F07AB}" type="presOf" srcId="{20414CB3-F6E3-4493-82A6-F80E5EB799EB}" destId="{DAE84858-61E8-4206-8E19-5FA5EDAB6287}" srcOrd="1" destOrd="0" presId="urn:microsoft.com/office/officeart/2005/8/layout/hierarchy5"/>
    <dgm:cxn modelId="{16EE6443-E5F8-4337-B96C-51F5D6CB75BB}" type="presOf" srcId="{BF8EF669-2623-4E8C-8D69-367421EDA274}" destId="{E23075AD-8B4B-4FF7-92DB-CC874A440698}" srcOrd="0" destOrd="0" presId="urn:microsoft.com/office/officeart/2005/8/layout/hierarchy5"/>
    <dgm:cxn modelId="{30CE4D03-AEA4-48B6-9DA1-32751C80EEAE}" srcId="{88B2B03E-2A46-4283-B1E8-1394E741CE81}" destId="{B4767821-E1E4-4FF5-AAFE-57C109E419CF}" srcOrd="1" destOrd="0" parTransId="{070F9534-4DDF-42D0-8C86-20E769D23831}" sibTransId="{D2259AD7-0955-4657-826F-84F1A2B1704A}"/>
    <dgm:cxn modelId="{17292F09-6032-4109-B4C8-BF421C801813}" type="presOf" srcId="{C561D8D5-2A88-4CA3-8DBA-3A1A03883187}" destId="{4735AFED-0353-45FD-A988-EC7A64104C1C}" srcOrd="0" destOrd="0" presId="urn:microsoft.com/office/officeart/2005/8/layout/hierarchy5"/>
    <dgm:cxn modelId="{07AA014A-070C-466E-BF87-D5A065005E3F}" type="presOf" srcId="{B4767821-E1E4-4FF5-AAFE-57C109E419CF}" destId="{9A479776-1ABE-430B-81C7-CF1E2C53C53B}" srcOrd="0" destOrd="0" presId="urn:microsoft.com/office/officeart/2005/8/layout/hierarchy5"/>
    <dgm:cxn modelId="{A8C5DD60-4F54-495A-BF64-7AC0224536EE}" type="presOf" srcId="{3547E94B-DC86-4535-91FA-B8B9D053A0A1}" destId="{89499EBE-8F42-4D2F-A19E-7BC16F53C2EB}" srcOrd="1" destOrd="0" presId="urn:microsoft.com/office/officeart/2005/8/layout/hierarchy5"/>
    <dgm:cxn modelId="{6911EF57-8AA9-4AF3-9C6C-13CB0B41EC6A}" srcId="{88B2B03E-2A46-4283-B1E8-1394E741CE81}" destId="{DD619F2D-D850-4A9C-A7A7-2B63C155AF68}" srcOrd="0" destOrd="0" parTransId="{D2A2CDCC-7153-42F0-A7FA-D1E57B2581D6}" sibTransId="{5074F8B4-A2BC-43E3-B0CA-C1E5AF9E4CC3}"/>
    <dgm:cxn modelId="{40908B39-09D6-47E1-971F-B8AD7A1DF9F1}" srcId="{16C18EE9-CFC4-4402-9AB3-D4ECAA670473}" destId="{29A360E0-A874-4D94-9987-55949CD78C9C}" srcOrd="4" destOrd="0" parTransId="{C2EE39E5-0885-4D4C-B65B-627331251263}" sibTransId="{A136C4B3-AF28-412F-80A9-D86603393854}"/>
    <dgm:cxn modelId="{5B39CB77-3DF5-4B18-8364-989A0B4B374E}" type="presOf" srcId="{0FE9FAE6-4959-43DF-9991-DB2C7BC78268}" destId="{DAAC0B9F-82C7-4EE5-8BC4-DA9CC1898D40}" srcOrd="1" destOrd="0" presId="urn:microsoft.com/office/officeart/2005/8/layout/hierarchy5"/>
    <dgm:cxn modelId="{E73AF43A-BC08-4E1C-8566-1548C5B46ECD}" type="presOf" srcId="{BF90780A-8BD1-45F6-A2F3-E477DE335032}" destId="{85FE1A5D-1042-4620-9099-DB7ECFCB085C}" srcOrd="1" destOrd="0" presId="urn:microsoft.com/office/officeart/2005/8/layout/hierarchy5"/>
    <dgm:cxn modelId="{146261BD-5B33-4110-BE20-EBC33AE37646}" type="presOf" srcId="{49A6123F-67DC-42CE-8150-6BC14D33E40F}" destId="{6FA239AB-DE85-4D85-A631-E7E1AE7647BD}" srcOrd="1" destOrd="0" presId="urn:microsoft.com/office/officeart/2005/8/layout/hierarchy5"/>
    <dgm:cxn modelId="{F7A14226-2C79-41F8-A5D3-6D88F135DE66}" srcId="{121F736A-D7D0-45EC-B34D-60D248D6E884}" destId="{65B51C2B-78A4-4529-9D45-7653C0078D14}" srcOrd="0" destOrd="0" parTransId="{49A6123F-67DC-42CE-8150-6BC14D33E40F}" sibTransId="{FD1F5BBB-E109-4159-AF0C-766D124A62D5}"/>
    <dgm:cxn modelId="{AFCC720E-736E-4C18-877B-D159FF0EA8F0}" srcId="{8C0D20D4-469C-4A77-8F70-BF3FAB71447C}" destId="{C48D65B4-7738-479C-B915-EDDB43020B37}" srcOrd="0" destOrd="0" parTransId="{72EAA29F-819A-43AB-BCA7-66DE6288895B}" sibTransId="{69B7FD73-3D70-41F1-A940-2EFD83438770}"/>
    <dgm:cxn modelId="{EB6AE9C4-D360-430E-86A0-FE071C18FE96}" type="presOf" srcId="{8C0D20D4-469C-4A77-8F70-BF3FAB71447C}" destId="{8002C28A-FBA7-4A7E-A924-8B7C22705BA4}" srcOrd="0" destOrd="0" presId="urn:microsoft.com/office/officeart/2005/8/layout/hierarchy5"/>
    <dgm:cxn modelId="{9747FD92-6C36-4A1D-BC67-2BE88226409A}" type="presOf" srcId="{16C18EE9-CFC4-4402-9AB3-D4ECAA670473}" destId="{2D04E911-D6CF-468F-9FB4-66BB76090176}" srcOrd="0" destOrd="0" presId="urn:microsoft.com/office/officeart/2005/8/layout/hierarchy5"/>
    <dgm:cxn modelId="{B05638A7-C088-4AA5-9054-EA9647AF9439}" type="presOf" srcId="{7F663CE9-EAAD-45EA-8381-F3266A9E91C9}" destId="{65D8E076-4DEF-4EB9-A9CC-BEFBC42F4577}" srcOrd="0" destOrd="0" presId="urn:microsoft.com/office/officeart/2005/8/layout/hierarchy5"/>
    <dgm:cxn modelId="{93972E34-EE9A-46CF-9195-C371333DDAA9}" type="presOf" srcId="{49A6123F-67DC-42CE-8150-6BC14D33E40F}" destId="{067C342E-82BE-4CEC-ABE6-B4A46FA2333E}" srcOrd="0" destOrd="0" presId="urn:microsoft.com/office/officeart/2005/8/layout/hierarchy5"/>
    <dgm:cxn modelId="{F1A476AE-2283-45C6-9E5E-E90B48BBAA3F}" type="presOf" srcId="{8AA90B27-30E6-4499-9EC8-A0FAB6179CE2}" destId="{E2C1195E-23A5-4A5D-A908-293930797F96}" srcOrd="0" destOrd="0" presId="urn:microsoft.com/office/officeart/2005/8/layout/hierarchy5"/>
    <dgm:cxn modelId="{6573F4AE-7B92-4322-83DC-65B537C63948}" srcId="{8AA90B27-30E6-4499-9EC8-A0FAB6179CE2}" destId="{8C0D20D4-469C-4A77-8F70-BF3FAB71447C}" srcOrd="0" destOrd="0" parTransId="{E6C61C65-2C65-42D7-9A3B-6FDA5669D9C2}" sibTransId="{31C03254-F409-4E96-A557-D31ED2562677}"/>
    <dgm:cxn modelId="{7212C10B-F447-446E-BC63-D22472D838C0}" srcId="{8F1922DB-9E67-4F60-B0B9-32E06E9593E5}" destId="{3C952D21-8E33-4A04-B7D1-0E741A830DBD}" srcOrd="0" destOrd="0" parTransId="{7F663CE9-EAAD-45EA-8381-F3266A9E91C9}" sibTransId="{20A761EC-B79C-46A0-831F-D09CAFBDC3E6}"/>
    <dgm:cxn modelId="{52DA78EA-FB3B-4DFB-AE68-00250F42404E}" type="presOf" srcId="{BF90780A-8BD1-45F6-A2F3-E477DE335032}" destId="{CD46CE1B-4FDF-4C1A-9596-F2FB7E6C0A20}" srcOrd="0" destOrd="0" presId="urn:microsoft.com/office/officeart/2005/8/layout/hierarchy5"/>
    <dgm:cxn modelId="{61E8E462-B6D2-466A-9161-3EC51C717366}" type="presOf" srcId="{A4AD60A8-359A-4F73-965D-FE3D67B91C59}" destId="{150A7EFE-776A-4789-B81B-47CCCC1D8041}" srcOrd="1" destOrd="0" presId="urn:microsoft.com/office/officeart/2005/8/layout/hierarchy5"/>
    <dgm:cxn modelId="{9FA9962A-CDA4-4020-8BA9-966CBEAC24CC}" type="presOf" srcId="{7F663CE9-EAAD-45EA-8381-F3266A9E91C9}" destId="{C90B439D-6441-4553-A0DB-6FF4C8C34FA5}" srcOrd="1" destOrd="0" presId="urn:microsoft.com/office/officeart/2005/8/layout/hierarchy5"/>
    <dgm:cxn modelId="{056DF906-AD25-472B-82A1-9AC27BA4CAD9}" type="presOf" srcId="{3C952D21-8E33-4A04-B7D1-0E741A830DBD}" destId="{37537288-B5F5-426C-9129-8460768EC32C}" srcOrd="0" destOrd="0" presId="urn:microsoft.com/office/officeart/2005/8/layout/hierarchy5"/>
    <dgm:cxn modelId="{ED5C885F-9019-4AE6-A9E3-0727F0BF241F}" type="presOf" srcId="{B15CC86B-FD85-4DC1-AB15-E5E4D4698A96}" destId="{AE272AA3-03F1-42AF-9C70-B733CF0A24D5}" srcOrd="1" destOrd="0" presId="urn:microsoft.com/office/officeart/2005/8/layout/hierarchy5"/>
    <dgm:cxn modelId="{F0F62B9B-78C9-4D60-8C3A-6025A113AD5A}" type="presOf" srcId="{399EEDE4-573D-4C83-86D9-CFD53B8B1EF6}" destId="{DAD1FA17-3382-4B9E-A653-F796B198FE6C}" srcOrd="0" destOrd="0" presId="urn:microsoft.com/office/officeart/2005/8/layout/hierarchy5"/>
    <dgm:cxn modelId="{B204DE63-82BD-4ABC-B08A-45049CAF26AA}" type="presOf" srcId="{8F1922DB-9E67-4F60-B0B9-32E06E9593E5}" destId="{6B6D5962-2452-44B6-9DE7-104F8D47E202}" srcOrd="0" destOrd="0" presId="urn:microsoft.com/office/officeart/2005/8/layout/hierarchy5"/>
    <dgm:cxn modelId="{F687D21F-8D4F-4BBE-A827-EA1CFEBF9617}" type="presOf" srcId="{D2A2CDCC-7153-42F0-A7FA-D1E57B2581D6}" destId="{2DE2C48F-9CF7-46E7-A0DA-844A3B90CDAA}" srcOrd="1" destOrd="0" presId="urn:microsoft.com/office/officeart/2005/8/layout/hierarchy5"/>
    <dgm:cxn modelId="{9B8D0889-7F88-4438-8488-16785EE7FC9C}" type="presOf" srcId="{0E984877-9092-4ED0-8452-F1D6F7D808B6}" destId="{3D8C941D-7623-4F75-B039-397444994EA6}" srcOrd="1" destOrd="0" presId="urn:microsoft.com/office/officeart/2005/8/layout/hierarchy5"/>
    <dgm:cxn modelId="{584CD40E-65DC-495F-9EAE-E18E3FD18C43}" type="presOf" srcId="{88B2B03E-2A46-4283-B1E8-1394E741CE81}" destId="{809A207E-59A8-4A92-9A38-4B9278E9EEBE}" srcOrd="0" destOrd="0" presId="urn:microsoft.com/office/officeart/2005/8/layout/hierarchy5"/>
    <dgm:cxn modelId="{B6450533-E8EC-44A0-B07F-8FFE24750A10}" type="presParOf" srcId="{2D04E911-D6CF-468F-9FB4-66BB76090176}" destId="{A0940DA6-1894-4AB9-856D-ADD594AF1707}" srcOrd="0" destOrd="0" presId="urn:microsoft.com/office/officeart/2005/8/layout/hierarchy5"/>
    <dgm:cxn modelId="{B46F2A48-1CBE-4245-A024-C0B3B7D274FB}" type="presParOf" srcId="{A0940DA6-1894-4AB9-856D-ADD594AF1707}" destId="{7335A050-7BF8-42E8-8F84-42C1736F2185}" srcOrd="0" destOrd="0" presId="urn:microsoft.com/office/officeart/2005/8/layout/hierarchy5"/>
    <dgm:cxn modelId="{7266F780-9881-492E-9C8C-0E737A774124}" type="presParOf" srcId="{A0940DA6-1894-4AB9-856D-ADD594AF1707}" destId="{9690424F-A34F-4E33-B19A-B865D0E61BC2}" srcOrd="1" destOrd="0" presId="urn:microsoft.com/office/officeart/2005/8/layout/hierarchy5"/>
    <dgm:cxn modelId="{E6F2D260-C489-4495-8D03-158F4A9BFAE9}" type="presParOf" srcId="{9690424F-A34F-4E33-B19A-B865D0E61BC2}" destId="{65B960CD-C70B-49A4-B93B-F2DBD0C37893}" srcOrd="0" destOrd="0" presId="urn:microsoft.com/office/officeart/2005/8/layout/hierarchy5"/>
    <dgm:cxn modelId="{E38E36F6-81F6-464D-B17C-76D428889D7C}" type="presParOf" srcId="{65B960CD-C70B-49A4-B93B-F2DBD0C37893}" destId="{E2C1195E-23A5-4A5D-A908-293930797F96}" srcOrd="0" destOrd="0" presId="urn:microsoft.com/office/officeart/2005/8/layout/hierarchy5"/>
    <dgm:cxn modelId="{46D348C0-818D-4E9D-979E-00414984E2FF}" type="presParOf" srcId="{65B960CD-C70B-49A4-B93B-F2DBD0C37893}" destId="{7253A93C-A5DF-4A5D-AF8F-7EA9DDC62DE4}" srcOrd="1" destOrd="0" presId="urn:microsoft.com/office/officeart/2005/8/layout/hierarchy5"/>
    <dgm:cxn modelId="{C5DA7B6C-EBB9-4140-8698-CD7025096ECD}" type="presParOf" srcId="{7253A93C-A5DF-4A5D-AF8F-7EA9DDC62DE4}" destId="{C2C1045D-DBD8-4629-B768-FF1BA7FD6201}" srcOrd="0" destOrd="0" presId="urn:microsoft.com/office/officeart/2005/8/layout/hierarchy5"/>
    <dgm:cxn modelId="{8CAF5218-1E7B-47ED-A822-A1760E908CDB}" type="presParOf" srcId="{C2C1045D-DBD8-4629-B768-FF1BA7FD6201}" destId="{0FD0828E-C8A1-404A-9688-7C68A5BA026D}" srcOrd="0" destOrd="0" presId="urn:microsoft.com/office/officeart/2005/8/layout/hierarchy5"/>
    <dgm:cxn modelId="{EE331FAE-2EE3-41AA-93FA-20EB068C4F65}" type="presParOf" srcId="{7253A93C-A5DF-4A5D-AF8F-7EA9DDC62DE4}" destId="{39749F65-73F5-4E0C-A430-02CE1B64480F}" srcOrd="1" destOrd="0" presId="urn:microsoft.com/office/officeart/2005/8/layout/hierarchy5"/>
    <dgm:cxn modelId="{D2E61031-A23A-4DFF-9353-9D35D8FC7A75}" type="presParOf" srcId="{39749F65-73F5-4E0C-A430-02CE1B64480F}" destId="{8002C28A-FBA7-4A7E-A924-8B7C22705BA4}" srcOrd="0" destOrd="0" presId="urn:microsoft.com/office/officeart/2005/8/layout/hierarchy5"/>
    <dgm:cxn modelId="{755018FA-1000-4E5A-82F8-A0E9D814CA2D}" type="presParOf" srcId="{39749F65-73F5-4E0C-A430-02CE1B64480F}" destId="{E379A7C2-36BB-45E0-A098-BBE8F44AADCD}" srcOrd="1" destOrd="0" presId="urn:microsoft.com/office/officeart/2005/8/layout/hierarchy5"/>
    <dgm:cxn modelId="{F65D1B8A-AA8A-403E-AE2C-34D8E1751620}" type="presParOf" srcId="{E379A7C2-36BB-45E0-A098-BBE8F44AADCD}" destId="{4DC777D0-AFDF-4D8A-B5D0-7DC39DEF8970}" srcOrd="0" destOrd="0" presId="urn:microsoft.com/office/officeart/2005/8/layout/hierarchy5"/>
    <dgm:cxn modelId="{CA950212-C7D2-4437-B7A1-D17803F3A1CD}" type="presParOf" srcId="{4DC777D0-AFDF-4D8A-B5D0-7DC39DEF8970}" destId="{D09CD2C6-0817-4F41-8716-921743E21CF3}" srcOrd="0" destOrd="0" presId="urn:microsoft.com/office/officeart/2005/8/layout/hierarchy5"/>
    <dgm:cxn modelId="{8A698CF2-32EE-42A4-A68A-D30ECC5C4FCB}" type="presParOf" srcId="{E379A7C2-36BB-45E0-A098-BBE8F44AADCD}" destId="{A5F94AE6-7F65-47A7-A9A5-43945B09D65C}" srcOrd="1" destOrd="0" presId="urn:microsoft.com/office/officeart/2005/8/layout/hierarchy5"/>
    <dgm:cxn modelId="{5DE93616-946E-4136-8CFA-ECA779955867}" type="presParOf" srcId="{A5F94AE6-7F65-47A7-A9A5-43945B09D65C}" destId="{E01D4819-6825-47F4-8DBA-B61ED3D54E4C}" srcOrd="0" destOrd="0" presId="urn:microsoft.com/office/officeart/2005/8/layout/hierarchy5"/>
    <dgm:cxn modelId="{B5BF7D26-672A-45B3-9075-A2B32969687B}" type="presParOf" srcId="{A5F94AE6-7F65-47A7-A9A5-43945B09D65C}" destId="{443788D1-8CE0-4C7C-9846-F12FC8A177EE}" srcOrd="1" destOrd="0" presId="urn:microsoft.com/office/officeart/2005/8/layout/hierarchy5"/>
    <dgm:cxn modelId="{85FD7D59-C216-4C39-BBE1-6B2565E2DFF0}" type="presParOf" srcId="{443788D1-8CE0-4C7C-9846-F12FC8A177EE}" destId="{BE288873-B8B4-43E1-8422-D5AF540F458A}" srcOrd="0" destOrd="0" presId="urn:microsoft.com/office/officeart/2005/8/layout/hierarchy5"/>
    <dgm:cxn modelId="{76C973E9-91AD-40B1-9497-1DA6F2EE4C20}" type="presParOf" srcId="{BE288873-B8B4-43E1-8422-D5AF540F458A}" destId="{175F4C24-6138-420F-9A96-DF8067D8691F}" srcOrd="0" destOrd="0" presId="urn:microsoft.com/office/officeart/2005/8/layout/hierarchy5"/>
    <dgm:cxn modelId="{6D1D0843-EF4C-4854-B5EC-D0C84685CDBD}" type="presParOf" srcId="{443788D1-8CE0-4C7C-9846-F12FC8A177EE}" destId="{8A1B158D-63B3-433F-BABE-0742AD153885}" srcOrd="1" destOrd="0" presId="urn:microsoft.com/office/officeart/2005/8/layout/hierarchy5"/>
    <dgm:cxn modelId="{06CE1CE2-9B04-483E-BC88-D56B29EA0886}" type="presParOf" srcId="{8A1B158D-63B3-433F-BABE-0742AD153885}" destId="{04FBE2F0-7CFE-4EF6-BB89-4F7D976199CB}" srcOrd="0" destOrd="0" presId="urn:microsoft.com/office/officeart/2005/8/layout/hierarchy5"/>
    <dgm:cxn modelId="{F4254BAB-5343-4013-88F4-8861BE30C30A}" type="presParOf" srcId="{8A1B158D-63B3-433F-BABE-0742AD153885}" destId="{6679ECD0-7446-43F9-9018-C4B0CF0254D0}" srcOrd="1" destOrd="0" presId="urn:microsoft.com/office/officeart/2005/8/layout/hierarchy5"/>
    <dgm:cxn modelId="{FF1CCDA5-7CBD-4BA9-B406-718E3969681F}" type="presParOf" srcId="{6679ECD0-7446-43F9-9018-C4B0CF0254D0}" destId="{D010B1E4-390E-41BC-AA0C-BAC2249A78E3}" srcOrd="0" destOrd="0" presId="urn:microsoft.com/office/officeart/2005/8/layout/hierarchy5"/>
    <dgm:cxn modelId="{8DF76709-8085-4772-AA24-20D1C4EE1F74}" type="presParOf" srcId="{D010B1E4-390E-41BC-AA0C-BAC2249A78E3}" destId="{3D8C941D-7623-4F75-B039-397444994EA6}" srcOrd="0" destOrd="0" presId="urn:microsoft.com/office/officeart/2005/8/layout/hierarchy5"/>
    <dgm:cxn modelId="{3594654F-8D88-4AED-99BA-D7B9F764CE97}" type="presParOf" srcId="{6679ECD0-7446-43F9-9018-C4B0CF0254D0}" destId="{B10AF501-7F16-42A4-8E41-82AB1AABDD1E}" srcOrd="1" destOrd="0" presId="urn:microsoft.com/office/officeart/2005/8/layout/hierarchy5"/>
    <dgm:cxn modelId="{C38EF3FC-1CD7-44D8-9DAC-88C7692CA3A5}" type="presParOf" srcId="{B10AF501-7F16-42A4-8E41-82AB1AABDD1E}" destId="{D873AB0A-C5BD-49D1-9395-25B042BA067B}" srcOrd="0" destOrd="0" presId="urn:microsoft.com/office/officeart/2005/8/layout/hierarchy5"/>
    <dgm:cxn modelId="{0C5A5D4F-D67A-4925-9198-E2743FDFAD15}" type="presParOf" srcId="{B10AF501-7F16-42A4-8E41-82AB1AABDD1E}" destId="{3C33A8CF-0515-409E-9C11-36773DE93B8F}" srcOrd="1" destOrd="0" presId="urn:microsoft.com/office/officeart/2005/8/layout/hierarchy5"/>
    <dgm:cxn modelId="{94F4AD91-D35E-4AB6-925E-0912739C0893}" type="presParOf" srcId="{3C33A8CF-0515-409E-9C11-36773DE93B8F}" destId="{FF931008-A153-4EE4-BA86-22886A28C12D}" srcOrd="0" destOrd="0" presId="urn:microsoft.com/office/officeart/2005/8/layout/hierarchy5"/>
    <dgm:cxn modelId="{DCEA1FF1-A6F5-46D5-99CE-50E5AC8345C8}" type="presParOf" srcId="{FF931008-A153-4EE4-BA86-22886A28C12D}" destId="{89499EBE-8F42-4D2F-A19E-7BC16F53C2EB}" srcOrd="0" destOrd="0" presId="urn:microsoft.com/office/officeart/2005/8/layout/hierarchy5"/>
    <dgm:cxn modelId="{37AF69A4-CFC7-4D18-9F02-F1E03F6C9A7E}" type="presParOf" srcId="{3C33A8CF-0515-409E-9C11-36773DE93B8F}" destId="{548EC62A-0299-4D8E-972F-5B82602FDC67}" srcOrd="1" destOrd="0" presId="urn:microsoft.com/office/officeart/2005/8/layout/hierarchy5"/>
    <dgm:cxn modelId="{486A3AE3-F782-4F6B-8F94-75279310123E}" type="presParOf" srcId="{548EC62A-0299-4D8E-972F-5B82602FDC67}" destId="{BC61B065-7B0F-4BE4-885C-4D62387F3F1A}" srcOrd="0" destOrd="0" presId="urn:microsoft.com/office/officeart/2005/8/layout/hierarchy5"/>
    <dgm:cxn modelId="{D3DF5A7B-477A-4A0B-96B5-12CFB90EE477}" type="presParOf" srcId="{548EC62A-0299-4D8E-972F-5B82602FDC67}" destId="{1DE2F0DB-4E3C-4F21-A051-8F35595E736A}" srcOrd="1" destOrd="0" presId="urn:microsoft.com/office/officeart/2005/8/layout/hierarchy5"/>
    <dgm:cxn modelId="{574DF3C2-E5B0-4B2E-A0AA-06A449A10E77}" type="presParOf" srcId="{443788D1-8CE0-4C7C-9846-F12FC8A177EE}" destId="{65A239DC-0C73-452D-9AAD-E4C53E4EB16C}" srcOrd="2" destOrd="0" presId="urn:microsoft.com/office/officeart/2005/8/layout/hierarchy5"/>
    <dgm:cxn modelId="{AF7C7306-6E03-4E98-806E-62C9E7992944}" type="presParOf" srcId="{65A239DC-0C73-452D-9AAD-E4C53E4EB16C}" destId="{DAAC0B9F-82C7-4EE5-8BC4-DA9CC1898D40}" srcOrd="0" destOrd="0" presId="urn:microsoft.com/office/officeart/2005/8/layout/hierarchy5"/>
    <dgm:cxn modelId="{B7DD9F46-BA9D-442C-8CA5-52F14B9C7E13}" type="presParOf" srcId="{443788D1-8CE0-4C7C-9846-F12FC8A177EE}" destId="{BFFEB608-E9D2-4D9B-9988-761A0CE42188}" srcOrd="3" destOrd="0" presId="urn:microsoft.com/office/officeart/2005/8/layout/hierarchy5"/>
    <dgm:cxn modelId="{A0E33CDB-0426-4F8F-AE67-FA42BA8F6C83}" type="presParOf" srcId="{BFFEB608-E9D2-4D9B-9988-761A0CE42188}" destId="{82F2EC56-7826-4C1D-817F-BF7175EB7ADE}" srcOrd="0" destOrd="0" presId="urn:microsoft.com/office/officeart/2005/8/layout/hierarchy5"/>
    <dgm:cxn modelId="{D5946E5B-4681-4EAA-8E60-B0C012E4F666}" type="presParOf" srcId="{BFFEB608-E9D2-4D9B-9988-761A0CE42188}" destId="{23BA4DE9-4B3F-4F0C-B4D8-FA8F333CC7FD}" srcOrd="1" destOrd="0" presId="urn:microsoft.com/office/officeart/2005/8/layout/hierarchy5"/>
    <dgm:cxn modelId="{15D02B31-1036-4D00-BAF1-8905FD63893A}" type="presParOf" srcId="{23BA4DE9-4B3F-4F0C-B4D8-FA8F333CC7FD}" destId="{63F94BC0-3AC4-4F07-8665-D13A7F80827F}" srcOrd="0" destOrd="0" presId="urn:microsoft.com/office/officeart/2005/8/layout/hierarchy5"/>
    <dgm:cxn modelId="{E04FAAA0-AE66-4275-B0E2-4ED8981FAFAF}" type="presParOf" srcId="{63F94BC0-3AC4-4F07-8665-D13A7F80827F}" destId="{AE272AA3-03F1-42AF-9C70-B733CF0A24D5}" srcOrd="0" destOrd="0" presId="urn:microsoft.com/office/officeart/2005/8/layout/hierarchy5"/>
    <dgm:cxn modelId="{FFFD5E7D-0FFB-4A60-81BE-614E4B97C7EC}" type="presParOf" srcId="{23BA4DE9-4B3F-4F0C-B4D8-FA8F333CC7FD}" destId="{B5FB8BB9-1AB2-428D-8BEE-9E8EADAC8C76}" srcOrd="1" destOrd="0" presId="urn:microsoft.com/office/officeart/2005/8/layout/hierarchy5"/>
    <dgm:cxn modelId="{CA6EC6C4-2B8D-42EF-A61E-AC3B6E66F87E}" type="presParOf" srcId="{B5FB8BB9-1AB2-428D-8BEE-9E8EADAC8C76}" destId="{6B6D5962-2452-44B6-9DE7-104F8D47E202}" srcOrd="0" destOrd="0" presId="urn:microsoft.com/office/officeart/2005/8/layout/hierarchy5"/>
    <dgm:cxn modelId="{953EF167-97C4-47D4-9413-15DA45A87018}" type="presParOf" srcId="{B5FB8BB9-1AB2-428D-8BEE-9E8EADAC8C76}" destId="{F9C2B70B-34CA-4885-90A4-0E94F6468720}" srcOrd="1" destOrd="0" presId="urn:microsoft.com/office/officeart/2005/8/layout/hierarchy5"/>
    <dgm:cxn modelId="{22D4619C-26CD-45D6-90A3-4F9CB16C5D65}" type="presParOf" srcId="{F9C2B70B-34CA-4885-90A4-0E94F6468720}" destId="{65D8E076-4DEF-4EB9-A9CC-BEFBC42F4577}" srcOrd="0" destOrd="0" presId="urn:microsoft.com/office/officeart/2005/8/layout/hierarchy5"/>
    <dgm:cxn modelId="{E3580A24-5735-402F-B560-52F5BBB6FEB7}" type="presParOf" srcId="{65D8E076-4DEF-4EB9-A9CC-BEFBC42F4577}" destId="{C90B439D-6441-4553-A0DB-6FF4C8C34FA5}" srcOrd="0" destOrd="0" presId="urn:microsoft.com/office/officeart/2005/8/layout/hierarchy5"/>
    <dgm:cxn modelId="{DCC405AE-509A-4009-A250-830CB9892199}" type="presParOf" srcId="{F9C2B70B-34CA-4885-90A4-0E94F6468720}" destId="{10F45DAC-4B66-43CB-887E-1C8DC8C0FD6E}" srcOrd="1" destOrd="0" presId="urn:microsoft.com/office/officeart/2005/8/layout/hierarchy5"/>
    <dgm:cxn modelId="{80B5B35D-C2FB-4D4C-A3EA-B274C7CF1BF4}" type="presParOf" srcId="{10F45DAC-4B66-43CB-887E-1C8DC8C0FD6E}" destId="{37537288-B5F5-426C-9129-8460768EC32C}" srcOrd="0" destOrd="0" presId="urn:microsoft.com/office/officeart/2005/8/layout/hierarchy5"/>
    <dgm:cxn modelId="{B845256C-C7FF-49E1-B725-51980DFA9291}" type="presParOf" srcId="{10F45DAC-4B66-43CB-887E-1C8DC8C0FD6E}" destId="{99236A08-514F-4E6F-A719-34C2C5F6891B}" srcOrd="1" destOrd="0" presId="urn:microsoft.com/office/officeart/2005/8/layout/hierarchy5"/>
    <dgm:cxn modelId="{B7AC7257-20B5-41E2-88E1-940C1E094D01}" type="presParOf" srcId="{E379A7C2-36BB-45E0-A098-BBE8F44AADCD}" destId="{4735AFED-0353-45FD-A988-EC7A64104C1C}" srcOrd="2" destOrd="0" presId="urn:microsoft.com/office/officeart/2005/8/layout/hierarchy5"/>
    <dgm:cxn modelId="{8BD88E52-D54D-48BA-B2CC-D15EFBE2C6D4}" type="presParOf" srcId="{4735AFED-0353-45FD-A988-EC7A64104C1C}" destId="{442DE73C-622D-4B67-813E-056531D48504}" srcOrd="0" destOrd="0" presId="urn:microsoft.com/office/officeart/2005/8/layout/hierarchy5"/>
    <dgm:cxn modelId="{9A6ABD14-1FA0-4309-B65E-DC9303F41CB9}" type="presParOf" srcId="{E379A7C2-36BB-45E0-A098-BBE8F44AADCD}" destId="{D9029884-801B-47AC-B863-0B586F3478CF}" srcOrd="3" destOrd="0" presId="urn:microsoft.com/office/officeart/2005/8/layout/hierarchy5"/>
    <dgm:cxn modelId="{7DA1A38B-539F-4426-9787-31F853064C8D}" type="presParOf" srcId="{D9029884-801B-47AC-B863-0B586F3478CF}" destId="{809A207E-59A8-4A92-9A38-4B9278E9EEBE}" srcOrd="0" destOrd="0" presId="urn:microsoft.com/office/officeart/2005/8/layout/hierarchy5"/>
    <dgm:cxn modelId="{A14358B3-0175-46D9-A145-D10B38FEF611}" type="presParOf" srcId="{D9029884-801B-47AC-B863-0B586F3478CF}" destId="{D39CE1D0-E4A1-47DF-8F4F-E00A4767BA97}" srcOrd="1" destOrd="0" presId="urn:microsoft.com/office/officeart/2005/8/layout/hierarchy5"/>
    <dgm:cxn modelId="{B7661B45-2939-43B4-8C19-142FE70CB61A}" type="presParOf" srcId="{D39CE1D0-E4A1-47DF-8F4F-E00A4767BA97}" destId="{4147A82F-AD37-4E9E-9593-6B48FADD524C}" srcOrd="0" destOrd="0" presId="urn:microsoft.com/office/officeart/2005/8/layout/hierarchy5"/>
    <dgm:cxn modelId="{C3821BB6-20D5-4E81-BD7F-809A685252FD}" type="presParOf" srcId="{4147A82F-AD37-4E9E-9593-6B48FADD524C}" destId="{2DE2C48F-9CF7-46E7-A0DA-844A3B90CDAA}" srcOrd="0" destOrd="0" presId="urn:microsoft.com/office/officeart/2005/8/layout/hierarchy5"/>
    <dgm:cxn modelId="{0B00EE8B-9E24-45AD-89B4-A74779076BC5}" type="presParOf" srcId="{D39CE1D0-E4A1-47DF-8F4F-E00A4767BA97}" destId="{72EF20C3-28FA-4D9F-BADF-CD84B665F53B}" srcOrd="1" destOrd="0" presId="urn:microsoft.com/office/officeart/2005/8/layout/hierarchy5"/>
    <dgm:cxn modelId="{95B13CAF-2C86-43B6-915E-7FAD3E361D70}" type="presParOf" srcId="{72EF20C3-28FA-4D9F-BADF-CD84B665F53B}" destId="{F21887ED-E4F0-48E1-B905-9CD2A7A1DE1E}" srcOrd="0" destOrd="0" presId="urn:microsoft.com/office/officeart/2005/8/layout/hierarchy5"/>
    <dgm:cxn modelId="{32CEA9F0-BBEB-4A3A-B523-504EFCB53030}" type="presParOf" srcId="{72EF20C3-28FA-4D9F-BADF-CD84B665F53B}" destId="{57E1AD28-177D-4523-B753-BA3FD4AA8176}" srcOrd="1" destOrd="0" presId="urn:microsoft.com/office/officeart/2005/8/layout/hierarchy5"/>
    <dgm:cxn modelId="{9C40B31C-78BB-451B-B96E-8F5811B801FA}" type="presParOf" srcId="{D39CE1D0-E4A1-47DF-8F4F-E00A4767BA97}" destId="{6BDAA9DF-FFE7-449B-8C4E-5E9701BE4F87}" srcOrd="2" destOrd="0" presId="urn:microsoft.com/office/officeart/2005/8/layout/hierarchy5"/>
    <dgm:cxn modelId="{96CBF805-BEA6-40A6-9898-C8605E63F698}" type="presParOf" srcId="{6BDAA9DF-FFE7-449B-8C4E-5E9701BE4F87}" destId="{6CA2CDC2-B685-48D9-8276-14B2522EF36D}" srcOrd="0" destOrd="0" presId="urn:microsoft.com/office/officeart/2005/8/layout/hierarchy5"/>
    <dgm:cxn modelId="{26B2B535-9CA5-47DA-9BAB-4110CC8DAFBC}" type="presParOf" srcId="{D39CE1D0-E4A1-47DF-8F4F-E00A4767BA97}" destId="{6630ABF6-249D-4876-BFEB-5D9F5E1A9C9B}" srcOrd="3" destOrd="0" presId="urn:microsoft.com/office/officeart/2005/8/layout/hierarchy5"/>
    <dgm:cxn modelId="{C77EA75A-DC93-4F71-9261-2133DB005301}" type="presParOf" srcId="{6630ABF6-249D-4876-BFEB-5D9F5E1A9C9B}" destId="{9A479776-1ABE-430B-81C7-CF1E2C53C53B}" srcOrd="0" destOrd="0" presId="urn:microsoft.com/office/officeart/2005/8/layout/hierarchy5"/>
    <dgm:cxn modelId="{62834AE1-8CD2-4F38-B178-A36E91C38ED2}" type="presParOf" srcId="{6630ABF6-249D-4876-BFEB-5D9F5E1A9C9B}" destId="{60915D37-D572-40ED-8DF6-1002B9727D43}" srcOrd="1" destOrd="0" presId="urn:microsoft.com/office/officeart/2005/8/layout/hierarchy5"/>
    <dgm:cxn modelId="{93DD2224-EE53-4D24-92D9-E895DDE80CD2}" type="presParOf" srcId="{7253A93C-A5DF-4A5D-AF8F-7EA9DDC62DE4}" destId="{657031E7-DF0E-4170-BB48-1BA7D7EEDF4D}" srcOrd="2" destOrd="0" presId="urn:microsoft.com/office/officeart/2005/8/layout/hierarchy5"/>
    <dgm:cxn modelId="{13C68D10-CF92-4241-B4F8-FE41B0E4488F}" type="presParOf" srcId="{657031E7-DF0E-4170-BB48-1BA7D7EEDF4D}" destId="{DAE84858-61E8-4206-8E19-5FA5EDAB6287}" srcOrd="0" destOrd="0" presId="urn:microsoft.com/office/officeart/2005/8/layout/hierarchy5"/>
    <dgm:cxn modelId="{E7EDC50F-9A10-4432-BCED-054F3C68EC56}" type="presParOf" srcId="{7253A93C-A5DF-4A5D-AF8F-7EA9DDC62DE4}" destId="{42947E40-F9DD-45E3-B1AD-32A57A7D990B}" srcOrd="3" destOrd="0" presId="urn:microsoft.com/office/officeart/2005/8/layout/hierarchy5"/>
    <dgm:cxn modelId="{30106A2A-3BC5-4EA3-A442-8603251B1A7C}" type="presParOf" srcId="{42947E40-F9DD-45E3-B1AD-32A57A7D990B}" destId="{3891AE17-7EB8-4210-ACD8-AD00F794AAD4}" srcOrd="0" destOrd="0" presId="urn:microsoft.com/office/officeart/2005/8/layout/hierarchy5"/>
    <dgm:cxn modelId="{4FA424E2-47A1-4F46-B48D-995495A0A427}" type="presParOf" srcId="{42947E40-F9DD-45E3-B1AD-32A57A7D990B}" destId="{43F98A9E-0F00-4683-BA0A-B5AF6E2FD855}" srcOrd="1" destOrd="0" presId="urn:microsoft.com/office/officeart/2005/8/layout/hierarchy5"/>
    <dgm:cxn modelId="{CE259978-65EE-43DF-90A4-653540FFAD57}" type="presParOf" srcId="{43F98A9E-0F00-4683-BA0A-B5AF6E2FD855}" destId="{067C342E-82BE-4CEC-ABE6-B4A46FA2333E}" srcOrd="0" destOrd="0" presId="urn:microsoft.com/office/officeart/2005/8/layout/hierarchy5"/>
    <dgm:cxn modelId="{278D7CD5-16B5-415A-BE65-71970605E7A8}" type="presParOf" srcId="{067C342E-82BE-4CEC-ABE6-B4A46FA2333E}" destId="{6FA239AB-DE85-4D85-A631-E7E1AE7647BD}" srcOrd="0" destOrd="0" presId="urn:microsoft.com/office/officeart/2005/8/layout/hierarchy5"/>
    <dgm:cxn modelId="{F89C6147-3C9D-485F-803D-7ACE29336D86}" type="presParOf" srcId="{43F98A9E-0F00-4683-BA0A-B5AF6E2FD855}" destId="{5D1DF4D2-3C12-4580-A67D-836CDE8D7C25}" srcOrd="1" destOrd="0" presId="urn:microsoft.com/office/officeart/2005/8/layout/hierarchy5"/>
    <dgm:cxn modelId="{B6690115-DF3B-4109-AA4A-99E2998CE8C7}" type="presParOf" srcId="{5D1DF4D2-3C12-4580-A67D-836CDE8D7C25}" destId="{EAECC225-A0BE-41EF-8E69-C5E8FE80277E}" srcOrd="0" destOrd="0" presId="urn:microsoft.com/office/officeart/2005/8/layout/hierarchy5"/>
    <dgm:cxn modelId="{412717FC-214A-428E-B844-90DE468111E2}" type="presParOf" srcId="{5D1DF4D2-3C12-4580-A67D-836CDE8D7C25}" destId="{1F94F889-F4EB-4430-A03E-604DFFDBAD5E}" srcOrd="1" destOrd="0" presId="urn:microsoft.com/office/officeart/2005/8/layout/hierarchy5"/>
    <dgm:cxn modelId="{23B9A076-9119-4F33-A6B9-F2F8B91C289E}" type="presParOf" srcId="{2D04E911-D6CF-468F-9FB4-66BB76090176}" destId="{619DFD28-30FC-4CF1-B0C7-A4958E9D2C70}" srcOrd="1" destOrd="0" presId="urn:microsoft.com/office/officeart/2005/8/layout/hierarchy5"/>
    <dgm:cxn modelId="{C3E81154-20A5-4D94-9E71-FB12D38B6FB9}" type="presParOf" srcId="{619DFD28-30FC-4CF1-B0C7-A4958E9D2C70}" destId="{E233A872-99DF-4137-9990-673CEE35494A}" srcOrd="0" destOrd="0" presId="urn:microsoft.com/office/officeart/2005/8/layout/hierarchy5"/>
    <dgm:cxn modelId="{E2DB67BA-BD04-4379-88F3-F3846AF9E3E4}" type="presParOf" srcId="{E233A872-99DF-4137-9990-673CEE35494A}" destId="{CD46CE1B-4FDF-4C1A-9596-F2FB7E6C0A20}" srcOrd="0" destOrd="0" presId="urn:microsoft.com/office/officeart/2005/8/layout/hierarchy5"/>
    <dgm:cxn modelId="{63F3A172-A774-450C-BF39-77DEE74734A7}" type="presParOf" srcId="{E233A872-99DF-4137-9990-673CEE35494A}" destId="{85FE1A5D-1042-4620-9099-DB7ECFCB085C}" srcOrd="1" destOrd="0" presId="urn:microsoft.com/office/officeart/2005/8/layout/hierarchy5"/>
    <dgm:cxn modelId="{1AE6DBC8-66A6-44DB-9F3B-775F4B260394}" type="presParOf" srcId="{619DFD28-30FC-4CF1-B0C7-A4958E9D2C70}" destId="{A302CA00-D4AB-4115-8CE9-C52041AE38D1}" srcOrd="1" destOrd="0" presId="urn:microsoft.com/office/officeart/2005/8/layout/hierarchy5"/>
    <dgm:cxn modelId="{033326D6-50CC-41F0-B9C2-6578BC093304}" type="presParOf" srcId="{A302CA00-D4AB-4115-8CE9-C52041AE38D1}" destId="{716508B2-2583-499B-8843-00D80E5BDEA7}" srcOrd="0" destOrd="0" presId="urn:microsoft.com/office/officeart/2005/8/layout/hierarchy5"/>
    <dgm:cxn modelId="{20C23004-DFB4-41A3-8E12-5648D3A22C01}" type="presParOf" srcId="{619DFD28-30FC-4CF1-B0C7-A4958E9D2C70}" destId="{A9F40B50-920C-45CD-A400-FD4DA095E744}" srcOrd="2" destOrd="0" presId="urn:microsoft.com/office/officeart/2005/8/layout/hierarchy5"/>
    <dgm:cxn modelId="{B3C7888E-A84A-4262-94DC-7ECDAD861342}" type="presParOf" srcId="{A9F40B50-920C-45CD-A400-FD4DA095E744}" destId="{7855CFCB-69D6-4FB2-AF08-CA3832DB3760}" srcOrd="0" destOrd="0" presId="urn:microsoft.com/office/officeart/2005/8/layout/hierarchy5"/>
    <dgm:cxn modelId="{877077BA-459D-497E-86A7-CAB4F65DA5D6}" type="presParOf" srcId="{A9F40B50-920C-45CD-A400-FD4DA095E744}" destId="{AFCAD81A-8EF1-4BB9-B30C-104B3647988C}" srcOrd="1" destOrd="0" presId="urn:microsoft.com/office/officeart/2005/8/layout/hierarchy5"/>
    <dgm:cxn modelId="{22FBD7E2-2120-48B1-A512-06E15E21CE1F}" type="presParOf" srcId="{619DFD28-30FC-4CF1-B0C7-A4958E9D2C70}" destId="{F4789237-9594-43CC-9B6C-B1F5EA2CB65D}" srcOrd="3" destOrd="0" presId="urn:microsoft.com/office/officeart/2005/8/layout/hierarchy5"/>
    <dgm:cxn modelId="{F2EB6F5A-54FE-41B9-A373-102367582726}" type="presParOf" srcId="{F4789237-9594-43CC-9B6C-B1F5EA2CB65D}" destId="{BEF6387C-6451-4DA9-99BB-B62746E88E9A}" srcOrd="0" destOrd="0" presId="urn:microsoft.com/office/officeart/2005/8/layout/hierarchy5"/>
    <dgm:cxn modelId="{2279B5B9-2E1D-4602-8413-433672B98B8A}" type="presParOf" srcId="{619DFD28-30FC-4CF1-B0C7-A4958E9D2C70}" destId="{B57102C0-F225-44F6-97CD-00B46231ACA1}" srcOrd="4" destOrd="0" presId="urn:microsoft.com/office/officeart/2005/8/layout/hierarchy5"/>
    <dgm:cxn modelId="{44328646-8411-4551-9105-5E9E85B0600E}" type="presParOf" srcId="{B57102C0-F225-44F6-97CD-00B46231ACA1}" destId="{DAD1FA17-3382-4B9E-A653-F796B198FE6C}" srcOrd="0" destOrd="0" presId="urn:microsoft.com/office/officeart/2005/8/layout/hierarchy5"/>
    <dgm:cxn modelId="{16430784-03A1-4D01-9AFE-A785D1A067BE}" type="presParOf" srcId="{B57102C0-F225-44F6-97CD-00B46231ACA1}" destId="{29DC2309-9226-4B6E-9C9A-021297ACD581}" srcOrd="1" destOrd="0" presId="urn:microsoft.com/office/officeart/2005/8/layout/hierarchy5"/>
    <dgm:cxn modelId="{298FF055-FDF5-4124-8246-557F75A90E56}" type="presParOf" srcId="{619DFD28-30FC-4CF1-B0C7-A4958E9D2C70}" destId="{0CA2E384-9944-4BF5-9794-F450634B75C7}" srcOrd="5" destOrd="0" presId="urn:microsoft.com/office/officeart/2005/8/layout/hierarchy5"/>
    <dgm:cxn modelId="{3DF3ADB7-FC02-4097-A33B-6FF000FA0554}" type="presParOf" srcId="{0CA2E384-9944-4BF5-9794-F450634B75C7}" destId="{79B216A0-F4D2-4D34-AC84-AFBE2784EF4E}" srcOrd="0" destOrd="0" presId="urn:microsoft.com/office/officeart/2005/8/layout/hierarchy5"/>
    <dgm:cxn modelId="{060FD089-20A0-4D78-B6D2-FF3674B8B93E}" type="presParOf" srcId="{619DFD28-30FC-4CF1-B0C7-A4958E9D2C70}" destId="{428CACCC-44D5-4550-8EA4-AE731B326B1E}" srcOrd="6" destOrd="0" presId="urn:microsoft.com/office/officeart/2005/8/layout/hierarchy5"/>
    <dgm:cxn modelId="{C4A24618-5C0E-474D-BEF9-7572F05B75B1}" type="presParOf" srcId="{428CACCC-44D5-4550-8EA4-AE731B326B1E}" destId="{78EBE7CB-58B1-41C1-BF12-8DF1C84C9E34}" srcOrd="0" destOrd="0" presId="urn:microsoft.com/office/officeart/2005/8/layout/hierarchy5"/>
    <dgm:cxn modelId="{8CF99B22-DA3D-46A9-B50C-6D17E7236D53}" type="presParOf" srcId="{428CACCC-44D5-4550-8EA4-AE731B326B1E}" destId="{CE653AA3-FB93-45DE-95EC-C82D4102D485}" srcOrd="1" destOrd="0" presId="urn:microsoft.com/office/officeart/2005/8/layout/hierarchy5"/>
    <dgm:cxn modelId="{7F8A7D17-D7D5-4DD7-B688-0243B998A88C}" type="presParOf" srcId="{619DFD28-30FC-4CF1-B0C7-A4958E9D2C70}" destId="{62A05C75-BC2B-49C3-BCFA-6EE2094D5A10}" srcOrd="7" destOrd="0" presId="urn:microsoft.com/office/officeart/2005/8/layout/hierarchy5"/>
    <dgm:cxn modelId="{391114B1-88FD-46FD-B68A-53B769A8F162}" type="presParOf" srcId="{62A05C75-BC2B-49C3-BCFA-6EE2094D5A10}" destId="{F49BB439-DA42-4763-BD65-B41F3B3E8096}" srcOrd="0" destOrd="0" presId="urn:microsoft.com/office/officeart/2005/8/layout/hierarchy5"/>
    <dgm:cxn modelId="{24E1B39B-8F35-4B55-8FF2-C906FAD10396}" type="presParOf" srcId="{619DFD28-30FC-4CF1-B0C7-A4958E9D2C70}" destId="{42361589-0256-43A1-A157-6E7B33B9C780}" srcOrd="8" destOrd="0" presId="urn:microsoft.com/office/officeart/2005/8/layout/hierarchy5"/>
    <dgm:cxn modelId="{1FA00458-BA36-44A7-A457-6C07B8A98EE4}" type="presParOf" srcId="{42361589-0256-43A1-A157-6E7B33B9C780}" destId="{102560AE-B531-4579-BB5A-AD56CF500552}" srcOrd="0" destOrd="0" presId="urn:microsoft.com/office/officeart/2005/8/layout/hierarchy5"/>
    <dgm:cxn modelId="{B4114010-5612-461B-AE1C-90011A0EA347}" type="presParOf" srcId="{42361589-0256-43A1-A157-6E7B33B9C780}" destId="{150A7EFE-776A-4789-B81B-47CCCC1D8041}" srcOrd="1" destOrd="0" presId="urn:microsoft.com/office/officeart/2005/8/layout/hierarchy5"/>
    <dgm:cxn modelId="{3DEAF914-72B4-45B5-B315-734E28454A14}" type="presParOf" srcId="{619DFD28-30FC-4CF1-B0C7-A4958E9D2C70}" destId="{894BF644-BC81-464A-BA81-EF21F1FA0C1C}" srcOrd="9" destOrd="0" presId="urn:microsoft.com/office/officeart/2005/8/layout/hierarchy5"/>
    <dgm:cxn modelId="{76B78AB2-D4A3-4B4E-B1C2-DE2C56438372}" type="presParOf" srcId="{894BF644-BC81-464A-BA81-EF21F1FA0C1C}" destId="{298EF0C3-5581-4071-B460-DFB87955A61E}" srcOrd="0" destOrd="0" presId="urn:microsoft.com/office/officeart/2005/8/layout/hierarchy5"/>
    <dgm:cxn modelId="{1266BAA3-DD18-4C7E-9AE1-68CEF7A1695C}" type="presParOf" srcId="{619DFD28-30FC-4CF1-B0C7-A4958E9D2C70}" destId="{31BFB73D-D0E2-4D4C-91B4-536104A3C11C}" srcOrd="10" destOrd="0" presId="urn:microsoft.com/office/officeart/2005/8/layout/hierarchy5"/>
    <dgm:cxn modelId="{5B66B53D-BDDC-4EC7-B95C-13F84700E6A2}" type="presParOf" srcId="{31BFB73D-D0E2-4D4C-91B4-536104A3C11C}" destId="{E23075AD-8B4B-4FF7-92DB-CC874A440698}" srcOrd="0" destOrd="0" presId="urn:microsoft.com/office/officeart/2005/8/layout/hierarchy5"/>
    <dgm:cxn modelId="{7A0C3643-ABEE-4417-A28C-32BDAE245F82}" type="presParOf" srcId="{31BFB73D-D0E2-4D4C-91B4-536104A3C11C}" destId="{9A2CCA96-4573-4CF7-BC29-545E793DEEB5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2A95F-CDF7-8541-BDF4-28F2E6747C72}">
      <dsp:nvSpPr>
        <dsp:cNvPr id="0" name=""/>
        <dsp:cNvSpPr/>
      </dsp:nvSpPr>
      <dsp:spPr>
        <a:xfrm>
          <a:off x="2367272" y="53143"/>
          <a:ext cx="1427289" cy="71364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使用者操作</a:t>
          </a:r>
          <a:endParaRPr lang="en-US" sz="1900" kern="1200" dirty="0"/>
        </a:p>
      </dsp:txBody>
      <dsp:txXfrm>
        <a:off x="2388174" y="74045"/>
        <a:ext cx="1385485" cy="671840"/>
      </dsp:txXfrm>
    </dsp:sp>
    <dsp:sp modelId="{B2E5D4F2-8A4E-9F47-B1B8-469548B53559}">
      <dsp:nvSpPr>
        <dsp:cNvPr id="0" name=""/>
        <dsp:cNvSpPr/>
      </dsp:nvSpPr>
      <dsp:spPr>
        <a:xfrm rot="3721738">
          <a:off x="3237256" y="1279052"/>
          <a:ext cx="743044" cy="249775"/>
        </a:xfrm>
        <a:prstGeom prst="left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tint val="65000"/>
                <a:lumMod val="110000"/>
              </a:schemeClr>
            </a:gs>
            <a:gs pos="88000">
              <a:schemeClr val="dk1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312189" y="1329007"/>
        <a:ext cx="593179" cy="149865"/>
      </dsp:txXfrm>
    </dsp:sp>
    <dsp:sp modelId="{E5AA8AD5-72B0-1C49-8FBC-0F15413EF41F}">
      <dsp:nvSpPr>
        <dsp:cNvPr id="0" name=""/>
        <dsp:cNvSpPr/>
      </dsp:nvSpPr>
      <dsp:spPr>
        <a:xfrm>
          <a:off x="3422994" y="2041092"/>
          <a:ext cx="1427289" cy="71364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-203459"/>
            <a:satOff val="-24617"/>
            <a:lumOff val="3211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/>
            <a:t>數值處理</a:t>
          </a:r>
          <a:endParaRPr lang="en-US" sz="1900" kern="1200" dirty="0"/>
        </a:p>
      </dsp:txBody>
      <dsp:txXfrm>
        <a:off x="3443896" y="2061994"/>
        <a:ext cx="1385485" cy="671840"/>
      </dsp:txXfrm>
    </dsp:sp>
    <dsp:sp modelId="{585F4197-0E21-7245-92A1-2AAEA73BEEB6}">
      <dsp:nvSpPr>
        <dsp:cNvPr id="0" name=""/>
        <dsp:cNvSpPr/>
      </dsp:nvSpPr>
      <dsp:spPr>
        <a:xfrm rot="10800000">
          <a:off x="2587069" y="2273027"/>
          <a:ext cx="743044" cy="2497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-205500"/>
            <a:satOff val="-23101"/>
            <a:lumOff val="268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662001" y="2322982"/>
        <a:ext cx="593179" cy="149865"/>
      </dsp:txXfrm>
    </dsp:sp>
    <dsp:sp modelId="{FF8BB617-708A-FB46-8215-B9401CF750DF}">
      <dsp:nvSpPr>
        <dsp:cNvPr id="0" name=""/>
        <dsp:cNvSpPr/>
      </dsp:nvSpPr>
      <dsp:spPr>
        <a:xfrm>
          <a:off x="1066899" y="2041092"/>
          <a:ext cx="1427289" cy="71364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-203459"/>
            <a:satOff val="-24617"/>
            <a:lumOff val="3211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/>
            <a:t>架構流程</a:t>
          </a:r>
          <a:endParaRPr lang="en-US" sz="1900" kern="1200" dirty="0"/>
        </a:p>
      </dsp:txBody>
      <dsp:txXfrm>
        <a:off x="1087801" y="2061994"/>
        <a:ext cx="1385485" cy="671840"/>
      </dsp:txXfrm>
    </dsp:sp>
    <dsp:sp modelId="{6E9707A5-0ADA-F643-AEF3-ED3CDC9F1551}">
      <dsp:nvSpPr>
        <dsp:cNvPr id="0" name=""/>
        <dsp:cNvSpPr/>
      </dsp:nvSpPr>
      <dsp:spPr>
        <a:xfrm rot="18191388">
          <a:off x="2059208" y="1279052"/>
          <a:ext cx="743044" cy="2497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-205500"/>
            <a:satOff val="-23101"/>
            <a:lumOff val="268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134141" y="1329007"/>
        <a:ext cx="593179" cy="149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FA04E-2B58-4448-89CE-7A11D9FEA394}">
      <dsp:nvSpPr>
        <dsp:cNvPr id="0" name=""/>
        <dsp:cNvSpPr/>
      </dsp:nvSpPr>
      <dsp:spPr>
        <a:xfrm>
          <a:off x="942635" y="1587211"/>
          <a:ext cx="1766063" cy="11779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/>
            <a:t>滿足需求</a:t>
          </a:r>
          <a:endParaRPr lang="en-US" altLang="zh-TW" sz="1700" kern="1200" dirty="0"/>
        </a:p>
      </dsp:txBody>
      <dsp:txXfrm>
        <a:off x="1225205" y="1587211"/>
        <a:ext cx="1483493" cy="1177964"/>
      </dsp:txXfrm>
    </dsp:sp>
    <dsp:sp modelId="{6929FC3A-4F20-4E44-966F-42F0C8BBF394}">
      <dsp:nvSpPr>
        <dsp:cNvPr id="0" name=""/>
        <dsp:cNvSpPr/>
      </dsp:nvSpPr>
      <dsp:spPr>
        <a:xfrm>
          <a:off x="734" y="1116261"/>
          <a:ext cx="1177375" cy="11773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/>
            <a:t>基本</a:t>
          </a:r>
        </a:p>
      </dsp:txBody>
      <dsp:txXfrm>
        <a:off x="173157" y="1288684"/>
        <a:ext cx="832529" cy="832529"/>
      </dsp:txXfrm>
    </dsp:sp>
    <dsp:sp modelId="{F912A298-69DC-451F-A16B-3030D4CFD7D7}">
      <dsp:nvSpPr>
        <dsp:cNvPr id="0" name=""/>
        <dsp:cNvSpPr/>
      </dsp:nvSpPr>
      <dsp:spPr>
        <a:xfrm>
          <a:off x="3886074" y="1587211"/>
          <a:ext cx="1766063" cy="11779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/>
            <a:t>架構清晰容易理解與設計</a:t>
          </a:r>
        </a:p>
      </dsp:txBody>
      <dsp:txXfrm>
        <a:off x="4168645" y="1587211"/>
        <a:ext cx="1483493" cy="1177964"/>
      </dsp:txXfrm>
    </dsp:sp>
    <dsp:sp modelId="{6EA0BA38-32A8-4889-A4A1-8711CC735A47}">
      <dsp:nvSpPr>
        <dsp:cNvPr id="0" name=""/>
        <dsp:cNvSpPr/>
      </dsp:nvSpPr>
      <dsp:spPr>
        <a:xfrm>
          <a:off x="2944174" y="1116261"/>
          <a:ext cx="1177375" cy="1177375"/>
        </a:xfrm>
        <a:prstGeom prst="ellipse">
          <a:avLst/>
        </a:prstGeom>
        <a:solidFill>
          <a:schemeClr val="accent3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/>
            <a:t>進階</a:t>
          </a:r>
        </a:p>
      </dsp:txBody>
      <dsp:txXfrm>
        <a:off x="3116597" y="1288684"/>
        <a:ext cx="832529" cy="832529"/>
      </dsp:txXfrm>
    </dsp:sp>
    <dsp:sp modelId="{A10CEF19-F7B0-48B5-B2E7-0B50609E5806}">
      <dsp:nvSpPr>
        <dsp:cNvPr id="0" name=""/>
        <dsp:cNvSpPr/>
      </dsp:nvSpPr>
      <dsp:spPr>
        <a:xfrm>
          <a:off x="6829514" y="1587211"/>
          <a:ext cx="1766063" cy="11779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/>
            <a:t>自解釋</a:t>
          </a:r>
          <a:endParaRPr lang="en-US" altLang="zh-TW" sz="1700" kern="1200" dirty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/>
            <a:t>容易修改維護</a:t>
          </a:r>
        </a:p>
      </dsp:txBody>
      <dsp:txXfrm>
        <a:off x="7112084" y="1587211"/>
        <a:ext cx="1483493" cy="1177964"/>
      </dsp:txXfrm>
    </dsp:sp>
    <dsp:sp modelId="{FEDC92D4-AE85-4B48-91DF-58361CCD4BE6}">
      <dsp:nvSpPr>
        <dsp:cNvPr id="0" name=""/>
        <dsp:cNvSpPr/>
      </dsp:nvSpPr>
      <dsp:spPr>
        <a:xfrm>
          <a:off x="5887613" y="1116261"/>
          <a:ext cx="1177375" cy="1177375"/>
        </a:xfrm>
        <a:prstGeom prst="ellipse">
          <a:avLst/>
        </a:prstGeom>
        <a:solidFill>
          <a:schemeClr val="accent5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/>
            <a:t>終極</a:t>
          </a:r>
        </a:p>
      </dsp:txBody>
      <dsp:txXfrm>
        <a:off x="6060036" y="1288684"/>
        <a:ext cx="832529" cy="832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2E786-BCAE-434D-9D67-62D1A1F12228}">
      <dsp:nvSpPr>
        <dsp:cNvPr id="0" name=""/>
        <dsp:cNvSpPr/>
      </dsp:nvSpPr>
      <dsp:spPr>
        <a:xfrm>
          <a:off x="644723" y="0"/>
          <a:ext cx="7306865" cy="388143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AD84B-8019-4520-8C82-A406B6E5979B}">
      <dsp:nvSpPr>
        <dsp:cNvPr id="0" name=""/>
        <dsp:cNvSpPr/>
      </dsp:nvSpPr>
      <dsp:spPr>
        <a:xfrm>
          <a:off x="2938" y="1164431"/>
          <a:ext cx="1908985" cy="155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規範環境</a:t>
          </a:r>
        </a:p>
      </dsp:txBody>
      <dsp:txXfrm>
        <a:off x="78728" y="1240221"/>
        <a:ext cx="1757405" cy="1400994"/>
      </dsp:txXfrm>
    </dsp:sp>
    <dsp:sp modelId="{96D75E1F-6D50-4CFB-97AC-C9A96BDD3176}">
      <dsp:nvSpPr>
        <dsp:cNvPr id="0" name=""/>
        <dsp:cNvSpPr/>
      </dsp:nvSpPr>
      <dsp:spPr>
        <a:xfrm>
          <a:off x="2230088" y="1164431"/>
          <a:ext cx="1908985" cy="1552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確認需求</a:t>
          </a:r>
        </a:p>
      </dsp:txBody>
      <dsp:txXfrm>
        <a:off x="2305878" y="1240221"/>
        <a:ext cx="1757405" cy="1400994"/>
      </dsp:txXfrm>
    </dsp:sp>
    <dsp:sp modelId="{56DB1EC5-C233-4C08-A7B1-8062FF8461F4}">
      <dsp:nvSpPr>
        <dsp:cNvPr id="0" name=""/>
        <dsp:cNvSpPr/>
      </dsp:nvSpPr>
      <dsp:spPr>
        <a:xfrm>
          <a:off x="4457238" y="1164431"/>
          <a:ext cx="1908985" cy="1552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(</a:t>
          </a:r>
          <a:r>
            <a:rPr lang="zh-TW" altLang="en-US" sz="2000" kern="1200" dirty="0"/>
            <a:t>物件化</a:t>
          </a:r>
          <a:r>
            <a:rPr lang="en-US" altLang="zh-TW" sz="2000" kern="1200" dirty="0"/>
            <a:t>)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分析策略</a:t>
          </a:r>
          <a:endParaRPr lang="en-US" altLang="zh-TW" sz="2000" kern="1200" dirty="0"/>
        </a:p>
      </dsp:txBody>
      <dsp:txXfrm>
        <a:off x="4533028" y="1240221"/>
        <a:ext cx="1757405" cy="1400994"/>
      </dsp:txXfrm>
    </dsp:sp>
    <dsp:sp modelId="{F51AE374-85B7-44F2-8F99-04D695FD156F}">
      <dsp:nvSpPr>
        <dsp:cNvPr id="0" name=""/>
        <dsp:cNvSpPr/>
      </dsp:nvSpPr>
      <dsp:spPr>
        <a:xfrm>
          <a:off x="6684388" y="1164431"/>
          <a:ext cx="1908985" cy="1552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Coding</a:t>
          </a:r>
          <a:endParaRPr lang="zh-TW" altLang="en-US" sz="2000" kern="1200" dirty="0"/>
        </a:p>
      </dsp:txBody>
      <dsp:txXfrm>
        <a:off x="6760178" y="1240221"/>
        <a:ext cx="1757405" cy="14009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6DE40-33CF-47ED-9F59-B53BC53F7855}">
      <dsp:nvSpPr>
        <dsp:cNvPr id="0" name=""/>
        <dsp:cNvSpPr/>
      </dsp:nvSpPr>
      <dsp:spPr>
        <a:xfrm>
          <a:off x="2735101" y="252293"/>
          <a:ext cx="3260407" cy="3260407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流程設計</a:t>
          </a:r>
          <a:endParaRPr lang="en-US" altLang="zh-TW" sz="1900" kern="1200" dirty="0"/>
        </a:p>
      </dsp:txBody>
      <dsp:txXfrm>
        <a:off x="4453413" y="943189"/>
        <a:ext cx="1164431" cy="970359"/>
      </dsp:txXfrm>
    </dsp:sp>
    <dsp:sp modelId="{09935426-EA0E-4DFC-A1F7-7FDD139D4477}">
      <dsp:nvSpPr>
        <dsp:cNvPr id="0" name=""/>
        <dsp:cNvSpPr/>
      </dsp:nvSpPr>
      <dsp:spPr>
        <a:xfrm>
          <a:off x="2667952" y="368736"/>
          <a:ext cx="3260407" cy="3260407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資料保存</a:t>
          </a:r>
        </a:p>
      </dsp:txBody>
      <dsp:txXfrm>
        <a:off x="3444239" y="2484119"/>
        <a:ext cx="1746646" cy="853916"/>
      </dsp:txXfrm>
    </dsp:sp>
    <dsp:sp modelId="{72AC7C18-02D2-48D8-A0BE-AB6B73917807}">
      <dsp:nvSpPr>
        <dsp:cNvPr id="0" name=""/>
        <dsp:cNvSpPr/>
      </dsp:nvSpPr>
      <dsp:spPr>
        <a:xfrm>
          <a:off x="2600803" y="252293"/>
          <a:ext cx="3260407" cy="3260407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物件</a:t>
          </a:r>
          <a:endParaRPr lang="en-US" altLang="zh-TW" sz="1900" kern="1200" dirty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生成</a:t>
          </a:r>
        </a:p>
      </dsp:txBody>
      <dsp:txXfrm>
        <a:off x="2978467" y="943189"/>
        <a:ext cx="1164431" cy="970359"/>
      </dsp:txXfrm>
    </dsp:sp>
    <dsp:sp modelId="{D730AF53-B1D5-4464-86F6-3EBB69B6FAA1}">
      <dsp:nvSpPr>
        <dsp:cNvPr id="0" name=""/>
        <dsp:cNvSpPr/>
      </dsp:nvSpPr>
      <dsp:spPr>
        <a:xfrm>
          <a:off x="2533535" y="50458"/>
          <a:ext cx="3664076" cy="366407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81BD40-523B-4381-8784-08BB342CB287}">
      <dsp:nvSpPr>
        <dsp:cNvPr id="0" name=""/>
        <dsp:cNvSpPr/>
      </dsp:nvSpPr>
      <dsp:spPr>
        <a:xfrm>
          <a:off x="2466117" y="166695"/>
          <a:ext cx="3664076" cy="366407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633C42-F8E9-470D-92DF-A93A294D2052}">
      <dsp:nvSpPr>
        <dsp:cNvPr id="0" name=""/>
        <dsp:cNvSpPr/>
      </dsp:nvSpPr>
      <dsp:spPr>
        <a:xfrm>
          <a:off x="2398699" y="50458"/>
          <a:ext cx="3664076" cy="366407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91448-8ACB-4E6B-8F56-F3D4C5C3C283}">
      <dsp:nvSpPr>
        <dsp:cNvPr id="0" name=""/>
        <dsp:cNvSpPr/>
      </dsp:nvSpPr>
      <dsp:spPr>
        <a:xfrm>
          <a:off x="0" y="0"/>
          <a:ext cx="2654111" cy="1180851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3C34F-8BBC-4150-82AD-A0619A60BC60}">
      <dsp:nvSpPr>
        <dsp:cNvPr id="0" name=""/>
        <dsp:cNvSpPr/>
      </dsp:nvSpPr>
      <dsp:spPr>
        <a:xfrm>
          <a:off x="580586" y="354255"/>
          <a:ext cx="1961310" cy="472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原始資料</a:t>
          </a:r>
          <a:r>
            <a:rPr lang="en-US" altLang="zh-TW" sz="1500" kern="1200" dirty="0"/>
            <a:t>(</a:t>
          </a:r>
          <a:r>
            <a:rPr lang="zh-TW" altLang="en-US" sz="1500" kern="1200" dirty="0"/>
            <a:t>受設計影響</a:t>
          </a:r>
          <a:r>
            <a:rPr lang="en-US" altLang="zh-TW" sz="1500" kern="1200" dirty="0"/>
            <a:t>)</a:t>
          </a:r>
          <a:endParaRPr lang="zh-TW" altLang="en-US" sz="1500" kern="1200" dirty="0"/>
        </a:p>
      </dsp:txBody>
      <dsp:txXfrm>
        <a:off x="603644" y="377313"/>
        <a:ext cx="1915194" cy="426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5EB68-68A8-406F-9250-EDBC389DD014}">
      <dsp:nvSpPr>
        <dsp:cNvPr id="0" name=""/>
        <dsp:cNvSpPr/>
      </dsp:nvSpPr>
      <dsp:spPr>
        <a:xfrm>
          <a:off x="644723" y="0"/>
          <a:ext cx="7306865" cy="388143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911A3-4E92-445C-9032-2D0DD34A6365}">
      <dsp:nvSpPr>
        <dsp:cNvPr id="0" name=""/>
        <dsp:cNvSpPr/>
      </dsp:nvSpPr>
      <dsp:spPr>
        <a:xfrm>
          <a:off x="1206" y="1164431"/>
          <a:ext cx="1912028" cy="155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案例圖</a:t>
          </a:r>
          <a:endParaRPr lang="en-US" altLang="zh-TW" sz="2000" kern="1200" dirty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分析功能</a:t>
          </a:r>
        </a:p>
      </dsp:txBody>
      <dsp:txXfrm>
        <a:off x="76996" y="1240221"/>
        <a:ext cx="1760448" cy="1400994"/>
      </dsp:txXfrm>
    </dsp:sp>
    <dsp:sp modelId="{C3FDA71F-7DF4-4667-A337-4F5495229893}">
      <dsp:nvSpPr>
        <dsp:cNvPr id="0" name=""/>
        <dsp:cNvSpPr/>
      </dsp:nvSpPr>
      <dsp:spPr>
        <a:xfrm>
          <a:off x="2114501" y="1164431"/>
          <a:ext cx="2254014" cy="1552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功能需求</a:t>
          </a:r>
          <a:endParaRPr lang="en-US" altLang="zh-TW" sz="2000" kern="1200" dirty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(</a:t>
          </a:r>
          <a:r>
            <a:rPr lang="zh-TW" altLang="en-US" sz="2000" kern="1200" dirty="0"/>
            <a:t>文字分析等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2190291" y="1240221"/>
        <a:ext cx="2102434" cy="1400994"/>
      </dsp:txXfrm>
    </dsp:sp>
    <dsp:sp modelId="{DD317494-6FA4-4E95-ADB5-2717F5865BDD}">
      <dsp:nvSpPr>
        <dsp:cNvPr id="0" name=""/>
        <dsp:cNvSpPr/>
      </dsp:nvSpPr>
      <dsp:spPr>
        <a:xfrm>
          <a:off x="4569781" y="1164431"/>
          <a:ext cx="1912028" cy="15525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/>
            <a:t>類別</a:t>
          </a:r>
          <a:r>
            <a:rPr lang="en-US" altLang="zh-TW" sz="2000" kern="1200" dirty="0"/>
            <a:t>+</a:t>
          </a:r>
          <a:r>
            <a:rPr lang="zh-TW" altLang="en-US" sz="2000" kern="1200" dirty="0"/>
            <a:t>循序圖 設計流程與物件</a:t>
          </a:r>
        </a:p>
      </dsp:txBody>
      <dsp:txXfrm>
        <a:off x="4645571" y="1240221"/>
        <a:ext cx="1760448" cy="1400994"/>
      </dsp:txXfrm>
    </dsp:sp>
    <dsp:sp modelId="{8E5F754C-A7D2-43F0-95A6-67693CF8B778}">
      <dsp:nvSpPr>
        <dsp:cNvPr id="0" name=""/>
        <dsp:cNvSpPr/>
      </dsp:nvSpPr>
      <dsp:spPr>
        <a:xfrm>
          <a:off x="6683076" y="1164431"/>
          <a:ext cx="1912028" cy="1552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/>
            <a:t>Coding</a:t>
          </a:r>
          <a:endParaRPr lang="zh-TW" altLang="en-US" sz="2000" kern="1200" dirty="0"/>
        </a:p>
      </dsp:txBody>
      <dsp:txXfrm>
        <a:off x="6758866" y="1240221"/>
        <a:ext cx="1760448" cy="14009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075AD-8B4B-4FF7-92DB-CC874A440698}">
      <dsp:nvSpPr>
        <dsp:cNvPr id="0" name=""/>
        <dsp:cNvSpPr/>
      </dsp:nvSpPr>
      <dsp:spPr>
        <a:xfrm>
          <a:off x="7249602" y="0"/>
          <a:ext cx="1221288" cy="3881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/>
            <a:t>Coding</a:t>
          </a:r>
          <a:endParaRPr lang="zh-TW" altLang="en-US" sz="2300" kern="1200" dirty="0"/>
        </a:p>
      </dsp:txBody>
      <dsp:txXfrm>
        <a:off x="7249602" y="0"/>
        <a:ext cx="1221288" cy="1164431"/>
      </dsp:txXfrm>
    </dsp:sp>
    <dsp:sp modelId="{102560AE-B531-4579-BB5A-AD56CF500552}">
      <dsp:nvSpPr>
        <dsp:cNvPr id="0" name=""/>
        <dsp:cNvSpPr/>
      </dsp:nvSpPr>
      <dsp:spPr>
        <a:xfrm>
          <a:off x="5824766" y="0"/>
          <a:ext cx="1221288" cy="3881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/>
            <a:t>再拆</a:t>
          </a:r>
          <a:r>
            <a:rPr lang="en-US" altLang="zh-TW" sz="2300" kern="1200" dirty="0"/>
            <a:t>…</a:t>
          </a:r>
          <a:endParaRPr lang="zh-TW" altLang="en-US" sz="2300" kern="1200" dirty="0"/>
        </a:p>
      </dsp:txBody>
      <dsp:txXfrm>
        <a:off x="5824766" y="0"/>
        <a:ext cx="1221288" cy="1164431"/>
      </dsp:txXfrm>
    </dsp:sp>
    <dsp:sp modelId="{78EBE7CB-58B1-41C1-BF12-8DF1C84C9E34}">
      <dsp:nvSpPr>
        <dsp:cNvPr id="0" name=""/>
        <dsp:cNvSpPr/>
      </dsp:nvSpPr>
      <dsp:spPr>
        <a:xfrm>
          <a:off x="4399930" y="0"/>
          <a:ext cx="1221288" cy="3881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/>
            <a:t>再拆</a:t>
          </a:r>
          <a:r>
            <a:rPr lang="en-US" altLang="zh-TW" sz="2300" kern="1200" dirty="0"/>
            <a:t>…</a:t>
          </a:r>
          <a:endParaRPr lang="zh-TW" altLang="en-US" sz="2300" kern="1200" dirty="0"/>
        </a:p>
      </dsp:txBody>
      <dsp:txXfrm>
        <a:off x="4399930" y="0"/>
        <a:ext cx="1221288" cy="1164431"/>
      </dsp:txXfrm>
    </dsp:sp>
    <dsp:sp modelId="{DAD1FA17-3382-4B9E-A653-F796B198FE6C}">
      <dsp:nvSpPr>
        <dsp:cNvPr id="0" name=""/>
        <dsp:cNvSpPr/>
      </dsp:nvSpPr>
      <dsp:spPr>
        <a:xfrm>
          <a:off x="2975093" y="0"/>
          <a:ext cx="1221288" cy="3881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/>
            <a:t>再拆</a:t>
          </a:r>
          <a:r>
            <a:rPr lang="en-US" altLang="zh-TW" sz="2300" kern="1200" dirty="0"/>
            <a:t>…</a:t>
          </a:r>
          <a:endParaRPr lang="zh-TW" altLang="en-US" sz="2300" kern="1200" dirty="0"/>
        </a:p>
      </dsp:txBody>
      <dsp:txXfrm>
        <a:off x="2975093" y="0"/>
        <a:ext cx="1221288" cy="1164431"/>
      </dsp:txXfrm>
    </dsp:sp>
    <dsp:sp modelId="{7855CFCB-69D6-4FB2-AF08-CA3832DB3760}">
      <dsp:nvSpPr>
        <dsp:cNvPr id="0" name=""/>
        <dsp:cNvSpPr/>
      </dsp:nvSpPr>
      <dsp:spPr>
        <a:xfrm>
          <a:off x="1550257" y="0"/>
          <a:ext cx="1221288" cy="3881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/>
            <a:t>拆解</a:t>
          </a:r>
        </a:p>
      </dsp:txBody>
      <dsp:txXfrm>
        <a:off x="1550257" y="0"/>
        <a:ext cx="1221288" cy="1164431"/>
      </dsp:txXfrm>
    </dsp:sp>
    <dsp:sp modelId="{CD46CE1B-4FDF-4C1A-9596-F2FB7E6C0A20}">
      <dsp:nvSpPr>
        <dsp:cNvPr id="0" name=""/>
        <dsp:cNvSpPr/>
      </dsp:nvSpPr>
      <dsp:spPr>
        <a:xfrm>
          <a:off x="125421" y="0"/>
          <a:ext cx="1221288" cy="3881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/>
            <a:t>需求</a:t>
          </a:r>
        </a:p>
      </dsp:txBody>
      <dsp:txXfrm>
        <a:off x="125421" y="0"/>
        <a:ext cx="1221288" cy="1164431"/>
      </dsp:txXfrm>
    </dsp:sp>
    <dsp:sp modelId="{E2C1195E-23A5-4A5D-A908-293930797F96}">
      <dsp:nvSpPr>
        <dsp:cNvPr id="0" name=""/>
        <dsp:cNvSpPr/>
      </dsp:nvSpPr>
      <dsp:spPr>
        <a:xfrm>
          <a:off x="227195" y="2629770"/>
          <a:ext cx="1017740" cy="5088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系統與功能</a:t>
          </a:r>
        </a:p>
      </dsp:txBody>
      <dsp:txXfrm>
        <a:off x="242099" y="2644674"/>
        <a:ext cx="987932" cy="479062"/>
      </dsp:txXfrm>
    </dsp:sp>
    <dsp:sp modelId="{C2C1045D-DBD8-4629-B768-FF1BA7FD6201}">
      <dsp:nvSpPr>
        <dsp:cNvPr id="0" name=""/>
        <dsp:cNvSpPr/>
      </dsp:nvSpPr>
      <dsp:spPr>
        <a:xfrm rot="18289469">
          <a:off x="1092047" y="2579806"/>
          <a:ext cx="712872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712872" y="11799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430661" y="2573783"/>
        <a:ext cx="35643" cy="35643"/>
      </dsp:txXfrm>
    </dsp:sp>
    <dsp:sp modelId="{8002C28A-FBA7-4A7E-A924-8B7C22705BA4}">
      <dsp:nvSpPr>
        <dsp:cNvPr id="0" name=""/>
        <dsp:cNvSpPr/>
      </dsp:nvSpPr>
      <dsp:spPr>
        <a:xfrm>
          <a:off x="1652031" y="2044570"/>
          <a:ext cx="1017740" cy="5088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任務系統</a:t>
          </a:r>
        </a:p>
      </dsp:txBody>
      <dsp:txXfrm>
        <a:off x="1666935" y="2059474"/>
        <a:ext cx="987932" cy="479062"/>
      </dsp:txXfrm>
    </dsp:sp>
    <dsp:sp modelId="{4DC777D0-AFDF-4D8A-B5D0-7DC39DEF8970}">
      <dsp:nvSpPr>
        <dsp:cNvPr id="0" name=""/>
        <dsp:cNvSpPr/>
      </dsp:nvSpPr>
      <dsp:spPr>
        <a:xfrm rot="18289469">
          <a:off x="2516883" y="1994605"/>
          <a:ext cx="712872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712872" y="1179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855498" y="1988583"/>
        <a:ext cx="35643" cy="35643"/>
      </dsp:txXfrm>
    </dsp:sp>
    <dsp:sp modelId="{E01D4819-6825-47F4-8DBA-B61ED3D54E4C}">
      <dsp:nvSpPr>
        <dsp:cNvPr id="0" name=""/>
        <dsp:cNvSpPr/>
      </dsp:nvSpPr>
      <dsp:spPr>
        <a:xfrm>
          <a:off x="3076867" y="1459369"/>
          <a:ext cx="1017740" cy="5088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報酬系統</a:t>
          </a:r>
        </a:p>
      </dsp:txBody>
      <dsp:txXfrm>
        <a:off x="3091771" y="1474273"/>
        <a:ext cx="987932" cy="479062"/>
      </dsp:txXfrm>
    </dsp:sp>
    <dsp:sp modelId="{BE288873-B8B4-43E1-8422-D5AF540F458A}">
      <dsp:nvSpPr>
        <dsp:cNvPr id="0" name=""/>
        <dsp:cNvSpPr/>
      </dsp:nvSpPr>
      <dsp:spPr>
        <a:xfrm rot="19457599">
          <a:off x="4047485" y="1555705"/>
          <a:ext cx="501340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501340" y="11799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85622" y="1554970"/>
        <a:ext cx="25067" cy="25067"/>
      </dsp:txXfrm>
    </dsp:sp>
    <dsp:sp modelId="{04FBE2F0-7CFE-4EF6-BB89-4F7D976199CB}">
      <dsp:nvSpPr>
        <dsp:cNvPr id="0" name=""/>
        <dsp:cNvSpPr/>
      </dsp:nvSpPr>
      <dsp:spPr>
        <a:xfrm>
          <a:off x="4501704" y="1166769"/>
          <a:ext cx="1017740" cy="5088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物品系統</a:t>
          </a:r>
        </a:p>
      </dsp:txBody>
      <dsp:txXfrm>
        <a:off x="4516608" y="1181673"/>
        <a:ext cx="987932" cy="479062"/>
      </dsp:txXfrm>
    </dsp:sp>
    <dsp:sp modelId="{D010B1E4-390E-41BC-AA0C-BAC2249A78E3}">
      <dsp:nvSpPr>
        <dsp:cNvPr id="0" name=""/>
        <dsp:cNvSpPr/>
      </dsp:nvSpPr>
      <dsp:spPr>
        <a:xfrm>
          <a:off x="5519444" y="1409405"/>
          <a:ext cx="407096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407096" y="11799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712814" y="1411026"/>
        <a:ext cx="20354" cy="20354"/>
      </dsp:txXfrm>
    </dsp:sp>
    <dsp:sp modelId="{D873AB0A-C5BD-49D1-9395-25B042BA067B}">
      <dsp:nvSpPr>
        <dsp:cNvPr id="0" name=""/>
        <dsp:cNvSpPr/>
      </dsp:nvSpPr>
      <dsp:spPr>
        <a:xfrm>
          <a:off x="5926540" y="1166769"/>
          <a:ext cx="1017740" cy="5088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500" kern="1200" dirty="0"/>
            <a:t>…</a:t>
          </a:r>
          <a:endParaRPr lang="zh-TW" altLang="en-US" sz="1500" kern="1200" dirty="0"/>
        </a:p>
      </dsp:txBody>
      <dsp:txXfrm>
        <a:off x="5941444" y="1181673"/>
        <a:ext cx="987932" cy="479062"/>
      </dsp:txXfrm>
    </dsp:sp>
    <dsp:sp modelId="{FF931008-A153-4EE4-BA86-22886A28C12D}">
      <dsp:nvSpPr>
        <dsp:cNvPr id="0" name=""/>
        <dsp:cNvSpPr/>
      </dsp:nvSpPr>
      <dsp:spPr>
        <a:xfrm>
          <a:off x="6944280" y="1409405"/>
          <a:ext cx="407096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407096" y="11799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137650" y="1411026"/>
        <a:ext cx="20354" cy="20354"/>
      </dsp:txXfrm>
    </dsp:sp>
    <dsp:sp modelId="{BC61B065-7B0F-4BE4-885C-4D62387F3F1A}">
      <dsp:nvSpPr>
        <dsp:cNvPr id="0" name=""/>
        <dsp:cNvSpPr/>
      </dsp:nvSpPr>
      <dsp:spPr>
        <a:xfrm>
          <a:off x="7351376" y="1166769"/>
          <a:ext cx="1017740" cy="5088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500" kern="1200" dirty="0"/>
            <a:t>Coding</a:t>
          </a:r>
          <a:endParaRPr lang="zh-TW" altLang="en-US" sz="1500" kern="1200" dirty="0"/>
        </a:p>
      </dsp:txBody>
      <dsp:txXfrm>
        <a:off x="7366280" y="1181673"/>
        <a:ext cx="987932" cy="479062"/>
      </dsp:txXfrm>
    </dsp:sp>
    <dsp:sp modelId="{65A239DC-0C73-452D-9AAD-E4C53E4EB16C}">
      <dsp:nvSpPr>
        <dsp:cNvPr id="0" name=""/>
        <dsp:cNvSpPr/>
      </dsp:nvSpPr>
      <dsp:spPr>
        <a:xfrm rot="2142401">
          <a:off x="4047485" y="1848305"/>
          <a:ext cx="501340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501340" y="11799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85622" y="1847571"/>
        <a:ext cx="25067" cy="25067"/>
      </dsp:txXfrm>
    </dsp:sp>
    <dsp:sp modelId="{82F2EC56-7826-4C1D-817F-BF7175EB7ADE}">
      <dsp:nvSpPr>
        <dsp:cNvPr id="0" name=""/>
        <dsp:cNvSpPr/>
      </dsp:nvSpPr>
      <dsp:spPr>
        <a:xfrm>
          <a:off x="4501704" y="1751969"/>
          <a:ext cx="1017740" cy="5088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檔案系統</a:t>
          </a:r>
        </a:p>
      </dsp:txBody>
      <dsp:txXfrm>
        <a:off x="4516608" y="1766873"/>
        <a:ext cx="987932" cy="479062"/>
      </dsp:txXfrm>
    </dsp:sp>
    <dsp:sp modelId="{63F94BC0-3AC4-4F07-8665-D13A7F80827F}">
      <dsp:nvSpPr>
        <dsp:cNvPr id="0" name=""/>
        <dsp:cNvSpPr/>
      </dsp:nvSpPr>
      <dsp:spPr>
        <a:xfrm>
          <a:off x="5519444" y="1994605"/>
          <a:ext cx="407096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407096" y="11799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712814" y="1996227"/>
        <a:ext cx="20354" cy="20354"/>
      </dsp:txXfrm>
    </dsp:sp>
    <dsp:sp modelId="{6B6D5962-2452-44B6-9DE7-104F8D47E202}">
      <dsp:nvSpPr>
        <dsp:cNvPr id="0" name=""/>
        <dsp:cNvSpPr/>
      </dsp:nvSpPr>
      <dsp:spPr>
        <a:xfrm>
          <a:off x="5926540" y="1751969"/>
          <a:ext cx="1017740" cy="5088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500" kern="1200" dirty="0"/>
            <a:t>…</a:t>
          </a:r>
          <a:endParaRPr lang="zh-TW" altLang="en-US" sz="1500" kern="1200" dirty="0"/>
        </a:p>
      </dsp:txBody>
      <dsp:txXfrm>
        <a:off x="5941444" y="1766873"/>
        <a:ext cx="987932" cy="479062"/>
      </dsp:txXfrm>
    </dsp:sp>
    <dsp:sp modelId="{65D8E076-4DEF-4EB9-A9CC-BEFBC42F4577}">
      <dsp:nvSpPr>
        <dsp:cNvPr id="0" name=""/>
        <dsp:cNvSpPr/>
      </dsp:nvSpPr>
      <dsp:spPr>
        <a:xfrm>
          <a:off x="6944280" y="1994605"/>
          <a:ext cx="407096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407096" y="11799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7137650" y="1996227"/>
        <a:ext cx="20354" cy="20354"/>
      </dsp:txXfrm>
    </dsp:sp>
    <dsp:sp modelId="{37537288-B5F5-426C-9129-8460768EC32C}">
      <dsp:nvSpPr>
        <dsp:cNvPr id="0" name=""/>
        <dsp:cNvSpPr/>
      </dsp:nvSpPr>
      <dsp:spPr>
        <a:xfrm>
          <a:off x="7351376" y="1751969"/>
          <a:ext cx="1017740" cy="5088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500" kern="1200" dirty="0"/>
            <a:t>Coding</a:t>
          </a:r>
          <a:endParaRPr lang="zh-TW" altLang="en-US" sz="1500" kern="1200" dirty="0"/>
        </a:p>
      </dsp:txBody>
      <dsp:txXfrm>
        <a:off x="7366280" y="1766873"/>
        <a:ext cx="987932" cy="479062"/>
      </dsp:txXfrm>
    </dsp:sp>
    <dsp:sp modelId="{4735AFED-0353-45FD-A988-EC7A64104C1C}">
      <dsp:nvSpPr>
        <dsp:cNvPr id="0" name=""/>
        <dsp:cNvSpPr/>
      </dsp:nvSpPr>
      <dsp:spPr>
        <a:xfrm rot="3310531">
          <a:off x="2516883" y="2579806"/>
          <a:ext cx="712872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712872" y="1179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855498" y="2573783"/>
        <a:ext cx="35643" cy="35643"/>
      </dsp:txXfrm>
    </dsp:sp>
    <dsp:sp modelId="{809A207E-59A8-4A92-9A38-4B9278E9EEBE}">
      <dsp:nvSpPr>
        <dsp:cNvPr id="0" name=""/>
        <dsp:cNvSpPr/>
      </dsp:nvSpPr>
      <dsp:spPr>
        <a:xfrm>
          <a:off x="3076867" y="2629770"/>
          <a:ext cx="1017740" cy="5088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監控系統</a:t>
          </a:r>
        </a:p>
      </dsp:txBody>
      <dsp:txXfrm>
        <a:off x="3091771" y="2644674"/>
        <a:ext cx="987932" cy="479062"/>
      </dsp:txXfrm>
    </dsp:sp>
    <dsp:sp modelId="{4147A82F-AD37-4E9E-9593-6B48FADD524C}">
      <dsp:nvSpPr>
        <dsp:cNvPr id="0" name=""/>
        <dsp:cNvSpPr/>
      </dsp:nvSpPr>
      <dsp:spPr>
        <a:xfrm rot="19457599">
          <a:off x="4047485" y="2726106"/>
          <a:ext cx="501340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501340" y="11799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85622" y="2725372"/>
        <a:ext cx="25067" cy="25067"/>
      </dsp:txXfrm>
    </dsp:sp>
    <dsp:sp modelId="{F21887ED-E4F0-48E1-B905-9CD2A7A1DE1E}">
      <dsp:nvSpPr>
        <dsp:cNvPr id="0" name=""/>
        <dsp:cNvSpPr/>
      </dsp:nvSpPr>
      <dsp:spPr>
        <a:xfrm>
          <a:off x="4501704" y="2337170"/>
          <a:ext cx="1017740" cy="5088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承接模組</a:t>
          </a:r>
        </a:p>
      </dsp:txBody>
      <dsp:txXfrm>
        <a:off x="4516608" y="2352074"/>
        <a:ext cx="987932" cy="479062"/>
      </dsp:txXfrm>
    </dsp:sp>
    <dsp:sp modelId="{6BDAA9DF-FFE7-449B-8C4E-5E9701BE4F87}">
      <dsp:nvSpPr>
        <dsp:cNvPr id="0" name=""/>
        <dsp:cNvSpPr/>
      </dsp:nvSpPr>
      <dsp:spPr>
        <a:xfrm rot="2142401">
          <a:off x="4047485" y="3018706"/>
          <a:ext cx="501340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501340" y="11799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285622" y="3017972"/>
        <a:ext cx="25067" cy="25067"/>
      </dsp:txXfrm>
    </dsp:sp>
    <dsp:sp modelId="{9A479776-1ABE-430B-81C7-CF1E2C53C53B}">
      <dsp:nvSpPr>
        <dsp:cNvPr id="0" name=""/>
        <dsp:cNvSpPr/>
      </dsp:nvSpPr>
      <dsp:spPr>
        <a:xfrm>
          <a:off x="4501704" y="2922370"/>
          <a:ext cx="1017740" cy="5088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監控模組</a:t>
          </a:r>
        </a:p>
      </dsp:txBody>
      <dsp:txXfrm>
        <a:off x="4516608" y="2937274"/>
        <a:ext cx="987932" cy="479062"/>
      </dsp:txXfrm>
    </dsp:sp>
    <dsp:sp modelId="{657031E7-DF0E-4170-BB48-1BA7D7EEDF4D}">
      <dsp:nvSpPr>
        <dsp:cNvPr id="0" name=""/>
        <dsp:cNvSpPr/>
      </dsp:nvSpPr>
      <dsp:spPr>
        <a:xfrm rot="3310531">
          <a:off x="1092047" y="3165006"/>
          <a:ext cx="712872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712872" y="11799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430661" y="3158984"/>
        <a:ext cx="35643" cy="35643"/>
      </dsp:txXfrm>
    </dsp:sp>
    <dsp:sp modelId="{3891AE17-7EB8-4210-ACD8-AD00F794AAD4}">
      <dsp:nvSpPr>
        <dsp:cNvPr id="0" name=""/>
        <dsp:cNvSpPr/>
      </dsp:nvSpPr>
      <dsp:spPr>
        <a:xfrm>
          <a:off x="1652031" y="3214971"/>
          <a:ext cx="1017740" cy="5088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數值系統</a:t>
          </a:r>
        </a:p>
      </dsp:txBody>
      <dsp:txXfrm>
        <a:off x="1666935" y="3229875"/>
        <a:ext cx="987932" cy="479062"/>
      </dsp:txXfrm>
    </dsp:sp>
    <dsp:sp modelId="{067C342E-82BE-4CEC-ABE6-B4A46FA2333E}">
      <dsp:nvSpPr>
        <dsp:cNvPr id="0" name=""/>
        <dsp:cNvSpPr/>
      </dsp:nvSpPr>
      <dsp:spPr>
        <a:xfrm>
          <a:off x="2669771" y="3457606"/>
          <a:ext cx="407096" cy="23598"/>
        </a:xfrm>
        <a:custGeom>
          <a:avLst/>
          <a:gdLst/>
          <a:ahLst/>
          <a:cxnLst/>
          <a:rect l="0" t="0" r="0" b="0"/>
          <a:pathLst>
            <a:path>
              <a:moveTo>
                <a:pt x="0" y="11799"/>
              </a:moveTo>
              <a:lnTo>
                <a:pt x="407096" y="11799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863142" y="3459228"/>
        <a:ext cx="20354" cy="20354"/>
      </dsp:txXfrm>
    </dsp:sp>
    <dsp:sp modelId="{EAECC225-A0BE-41EF-8E69-C5E8FE80277E}">
      <dsp:nvSpPr>
        <dsp:cNvPr id="0" name=""/>
        <dsp:cNvSpPr/>
      </dsp:nvSpPr>
      <dsp:spPr>
        <a:xfrm>
          <a:off x="3076867" y="3214971"/>
          <a:ext cx="1017740" cy="5088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/>
            <a:t>資料庫</a:t>
          </a:r>
        </a:p>
      </dsp:txBody>
      <dsp:txXfrm>
        <a:off x="3091771" y="3229875"/>
        <a:ext cx="987932" cy="47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4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4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mg.org/spec/U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gif"/><Relationship Id="rId9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installer/" TargetMode="Externa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8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0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1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3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4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7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8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9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hyperlink" Target="https://www.w3schools.com/mysql/mysql_where.asp" TargetMode="Externa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72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8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82.wmf"/><Relationship Id="rId4" Type="http://schemas.openxmlformats.org/officeDocument/2006/relationships/image" Target="../media/image79.wmf"/><Relationship Id="rId9" Type="http://schemas.openxmlformats.org/officeDocument/2006/relationships/oleObject" Target="../embeddings/oleObject28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otblogs.com.tw/oldnick/2018/01/15/dappe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A6ED0-CAD5-40B6-AFCB-59BFEBC267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遊戲系統分析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2B8A20-D528-4C2B-BE6E-F6B6B4425D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Andrew Liao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748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E7DF-755E-FE48-8A4C-3BB12AF0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系統分析基礎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8FB4-2B5E-114E-9586-AB8D39C23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有至少三類目的且相輔相成</a:t>
            </a:r>
            <a:endParaRPr lang="en-TW" dirty="0"/>
          </a:p>
          <a:p>
            <a:r>
              <a:rPr lang="en-TW" dirty="0"/>
              <a:t>類別的使用應該依此三類大膽設計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DDCA7E-3417-C340-9286-8319F8579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912864"/>
              </p:ext>
            </p:extLst>
          </p:nvPr>
        </p:nvGraphicFramePr>
        <p:xfrm>
          <a:off x="1093216" y="3285970"/>
          <a:ext cx="5917184" cy="2755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292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80FDDF-80ED-402E-8CB1-8E50091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暖身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B77B0B-1F22-4023-8051-BCCE19395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玩家身穿裝備與怪物互</a:t>
            </a:r>
            <a:r>
              <a:rPr lang="en-US" altLang="zh-TW" dirty="0"/>
              <a:t>K</a:t>
            </a:r>
            <a:r>
              <a:rPr lang="zh-TW" altLang="en-US" dirty="0"/>
              <a:t>，計算攻擊後的傷害</a:t>
            </a:r>
            <a:endParaRPr lang="en-US" altLang="zh-TW" dirty="0"/>
          </a:p>
          <a:p>
            <a:pPr lvl="1"/>
            <a:r>
              <a:rPr lang="zh-TW" altLang="en-US" dirty="0"/>
              <a:t>公式、對應屬性</a:t>
            </a:r>
            <a:r>
              <a:rPr lang="en-US" altLang="zh-TW" dirty="0"/>
              <a:t>:</a:t>
            </a:r>
            <a:r>
              <a:rPr lang="zh-TW" altLang="en-US" dirty="0"/>
              <a:t> 隨便</a:t>
            </a:r>
            <a:endParaRPr lang="en-US" altLang="zh-TW" dirty="0"/>
          </a:p>
          <a:p>
            <a:r>
              <a:rPr lang="zh-TW" altLang="en-US" dirty="0"/>
              <a:t>討論可用方法與哪種設計為佳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185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2F73CD0-E3E3-430F-9CBC-B1AEDAD1A4C8}"/>
              </a:ext>
            </a:extLst>
          </p:cNvPr>
          <p:cNvSpPr/>
          <p:nvPr/>
        </p:nvSpPr>
        <p:spPr>
          <a:xfrm>
            <a:off x="4278476" y="3089930"/>
            <a:ext cx="5589354" cy="3328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6E999A-296C-4953-BF4D-0B3FE7F5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333DE5-4B31-4E77-A047-70A73D629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沒有對錯</a:t>
            </a:r>
            <a:endParaRPr lang="en-US" altLang="zh-TW" dirty="0"/>
          </a:p>
          <a:p>
            <a:r>
              <a:rPr lang="zh-TW" altLang="en-US" dirty="0"/>
              <a:t>利用參數傳遞關聯</a:t>
            </a:r>
            <a:endParaRPr lang="en-US" altLang="zh-TW" dirty="0"/>
          </a:p>
          <a:p>
            <a:r>
              <a:rPr lang="zh-TW" altLang="en-US" dirty="0" smtClean="0"/>
              <a:t>注意方便閱讀</a:t>
            </a:r>
            <a:r>
              <a:rPr lang="en-US" altLang="zh-TW" dirty="0" smtClean="0"/>
              <a:t>(</a:t>
            </a:r>
            <a:r>
              <a:rPr lang="zh-TW" altLang="en-US" dirty="0" smtClean="0"/>
              <a:t>內聚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盡量望文生義</a:t>
            </a:r>
            <a:endParaRPr lang="en-US" altLang="zh-TW" dirty="0"/>
          </a:p>
          <a:p>
            <a:r>
              <a:rPr lang="zh-TW" altLang="en-US" dirty="0"/>
              <a:t>不要亂</a:t>
            </a:r>
            <a:r>
              <a:rPr lang="zh-TW" altLang="en-US" dirty="0" smtClean="0"/>
              <a:t>開路</a:t>
            </a:r>
            <a:r>
              <a:rPr lang="en-US" altLang="zh-TW" dirty="0" smtClean="0"/>
              <a:t>(</a:t>
            </a:r>
            <a:r>
              <a:rPr lang="zh-TW" altLang="en-US" dirty="0" smtClean="0"/>
              <a:t>耦合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盡量同功能不分散到各處</a:t>
            </a:r>
            <a:endParaRPr lang="en-US" altLang="zh-TW" dirty="0"/>
          </a:p>
          <a:p>
            <a:r>
              <a:rPr lang="zh-TW" altLang="en-US" dirty="0"/>
              <a:t>聖鬥士星矢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AF5106-94B5-4135-920E-05615235C890}"/>
              </a:ext>
            </a:extLst>
          </p:cNvPr>
          <p:cNvSpPr/>
          <p:nvPr/>
        </p:nvSpPr>
        <p:spPr>
          <a:xfrm>
            <a:off x="6414119" y="2201442"/>
            <a:ext cx="1891553" cy="6991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</a:t>
            </a:r>
            <a:r>
              <a:rPr lang="zh-TW" altLang="en-US" dirty="0"/>
              <a:t>（流程）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574039-FBB2-49E3-854D-1CA7746E4A35}"/>
              </a:ext>
            </a:extLst>
          </p:cNvPr>
          <p:cNvSpPr/>
          <p:nvPr/>
        </p:nvSpPr>
        <p:spPr>
          <a:xfrm>
            <a:off x="6425395" y="3320119"/>
            <a:ext cx="1891553" cy="699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C716FB-8E1F-4530-B9FD-9AA5CFF8C4B7}"/>
              </a:ext>
            </a:extLst>
          </p:cNvPr>
          <p:cNvSpPr/>
          <p:nvPr/>
        </p:nvSpPr>
        <p:spPr>
          <a:xfrm>
            <a:off x="5082988" y="4320988"/>
            <a:ext cx="1488141" cy="717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</a:t>
            </a:r>
            <a:r>
              <a:rPr lang="en-US" altLang="zh-TW" dirty="0"/>
              <a:t> A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D43BB7-355F-4CF4-883C-1125AD2A29D8}"/>
              </a:ext>
            </a:extLst>
          </p:cNvPr>
          <p:cNvSpPr/>
          <p:nvPr/>
        </p:nvSpPr>
        <p:spPr>
          <a:xfrm>
            <a:off x="6678450" y="4313139"/>
            <a:ext cx="1362892" cy="717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</a:t>
            </a:r>
            <a:r>
              <a:rPr lang="en-US" altLang="zh-TW" dirty="0"/>
              <a:t> B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24E15D-F83D-416F-AE46-FACBCE5E63AF}"/>
              </a:ext>
            </a:extLst>
          </p:cNvPr>
          <p:cNvSpPr/>
          <p:nvPr/>
        </p:nvSpPr>
        <p:spPr>
          <a:xfrm>
            <a:off x="8148663" y="4313138"/>
            <a:ext cx="1362892" cy="7171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</a:t>
            </a:r>
            <a:r>
              <a:rPr lang="en-US" altLang="zh-TW" dirty="0"/>
              <a:t> …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022CA82-D0D9-48FE-B821-B5BA80A03914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359896" y="2900594"/>
            <a:ext cx="11276" cy="41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6BDCD29-1743-4556-A457-04670B6F3584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827059" y="4019271"/>
            <a:ext cx="1544113" cy="301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FDEDE13-7F29-47C3-9440-68AB54F9EAB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59896" y="4019271"/>
            <a:ext cx="11276" cy="293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0DBDE46-D77A-4D99-8D0D-D2A44E09162A}"/>
              </a:ext>
            </a:extLst>
          </p:cNvPr>
          <p:cNvSpPr/>
          <p:nvPr/>
        </p:nvSpPr>
        <p:spPr>
          <a:xfrm>
            <a:off x="5091952" y="5513521"/>
            <a:ext cx="1488141" cy="717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輔助類別</a:t>
            </a:r>
            <a:r>
              <a:rPr lang="en-US" altLang="zh-TW" dirty="0"/>
              <a:t> A</a:t>
            </a:r>
            <a:endParaRPr lang="zh-TW" altLang="en-US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35B7596-BDB0-4967-81FB-5184B04FC88F}"/>
              </a:ext>
            </a:extLst>
          </p:cNvPr>
          <p:cNvCxnSpPr>
            <a:stCxn id="7" idx="2"/>
            <a:endCxn id="25" idx="0"/>
          </p:cNvCxnSpPr>
          <p:nvPr/>
        </p:nvCxnSpPr>
        <p:spPr>
          <a:xfrm>
            <a:off x="5827059" y="5038165"/>
            <a:ext cx="8964" cy="475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C015165-F3DF-4D65-8C46-AF3D28200B00}"/>
              </a:ext>
            </a:extLst>
          </p:cNvPr>
          <p:cNvSpPr/>
          <p:nvPr/>
        </p:nvSpPr>
        <p:spPr>
          <a:xfrm>
            <a:off x="5091952" y="2212513"/>
            <a:ext cx="1145195" cy="699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其他系統</a:t>
            </a: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4D983BB9-E27B-470C-A36E-03BCFD988450}"/>
              </a:ext>
            </a:extLst>
          </p:cNvPr>
          <p:cNvCxnSpPr>
            <a:stCxn id="7" idx="1"/>
            <a:endCxn id="32" idx="1"/>
          </p:cNvCxnSpPr>
          <p:nvPr/>
        </p:nvCxnSpPr>
        <p:spPr>
          <a:xfrm rot="10800000" flipH="1">
            <a:off x="5082988" y="2562089"/>
            <a:ext cx="8964" cy="2117488"/>
          </a:xfrm>
          <a:prstGeom prst="bentConnector3">
            <a:avLst>
              <a:gd name="adj1" fmla="val -2550201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04CC1830-DE2A-4207-BAA6-942E147CEB3A}"/>
              </a:ext>
            </a:extLst>
          </p:cNvPr>
          <p:cNvCxnSpPr>
            <a:stCxn id="7" idx="2"/>
            <a:endCxn id="9" idx="2"/>
          </p:cNvCxnSpPr>
          <p:nvPr/>
        </p:nvCxnSpPr>
        <p:spPr>
          <a:xfrm rot="5400000" flipH="1" flipV="1">
            <a:off x="7324659" y="3532715"/>
            <a:ext cx="7850" cy="3003050"/>
          </a:xfrm>
          <a:prstGeom prst="bentConnector3">
            <a:avLst>
              <a:gd name="adj1" fmla="val -2912102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乘號 36">
            <a:extLst>
              <a:ext uri="{FF2B5EF4-FFF2-40B4-BE49-F238E27FC236}">
                <a16:creationId xmlns:a16="http://schemas.microsoft.com/office/drawing/2014/main" id="{CE5FD4B9-313B-4993-9DE9-D63D5BBB8DBB}"/>
              </a:ext>
            </a:extLst>
          </p:cNvPr>
          <p:cNvSpPr/>
          <p:nvPr/>
        </p:nvSpPr>
        <p:spPr>
          <a:xfrm>
            <a:off x="4697506" y="4105835"/>
            <a:ext cx="331821" cy="32273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乘號 37">
            <a:extLst>
              <a:ext uri="{FF2B5EF4-FFF2-40B4-BE49-F238E27FC236}">
                <a16:creationId xmlns:a16="http://schemas.microsoft.com/office/drawing/2014/main" id="{25A4ED33-BF33-4A69-85D6-2CC6D7E06D26}"/>
              </a:ext>
            </a:extLst>
          </p:cNvPr>
          <p:cNvSpPr/>
          <p:nvPr/>
        </p:nvSpPr>
        <p:spPr>
          <a:xfrm>
            <a:off x="7218695" y="5106989"/>
            <a:ext cx="331821" cy="322730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05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5B795-A706-41CD-86F7-80EC2AD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系統分析概論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A180B6B-4A4D-4AD8-9FEC-0B2F57F31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CE97383-2B8D-42BB-AB98-57FBCFD98C7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32196999"/>
              </p:ext>
            </p:extLst>
          </p:nvPr>
        </p:nvGraphicFramePr>
        <p:xfrm>
          <a:off x="677690" y="3429000"/>
          <a:ext cx="8596313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955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196BC7-E94E-4213-9798-488CE075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E3C48-4FBD-46F4-8746-A701F95F1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結構化設計</a:t>
            </a:r>
            <a:endParaRPr lang="en-US" altLang="zh-TW" dirty="0"/>
          </a:p>
          <a:p>
            <a:pPr lvl="1"/>
            <a:r>
              <a:rPr lang="zh-TW" altLang="en-US" dirty="0"/>
              <a:t>以功能為主，操作資料完成基本目標</a:t>
            </a:r>
            <a:endParaRPr lang="en-US" altLang="zh-TW" dirty="0"/>
          </a:p>
          <a:p>
            <a:pPr lvl="1"/>
            <a:r>
              <a:rPr lang="zh-TW" altLang="en-US" dirty="0"/>
              <a:t>著重流程</a:t>
            </a:r>
            <a:endParaRPr lang="en-US" altLang="zh-TW" dirty="0"/>
          </a:p>
          <a:p>
            <a:r>
              <a:rPr lang="zh-TW" altLang="en-US" dirty="0"/>
              <a:t>物件導向化設計</a:t>
            </a:r>
            <a:endParaRPr lang="en-US" altLang="zh-TW" dirty="0"/>
          </a:p>
          <a:p>
            <a:pPr lvl="1"/>
            <a:r>
              <a:rPr lang="zh-TW" altLang="en-US" dirty="0"/>
              <a:t>先群組資料為物件，操作物件完成基本目標</a:t>
            </a:r>
            <a:endParaRPr lang="en-US" altLang="zh-TW" dirty="0"/>
          </a:p>
          <a:p>
            <a:pPr lvl="1"/>
            <a:r>
              <a:rPr lang="zh-TW" altLang="en-US" dirty="0"/>
              <a:t>著重物件分析、圖形化</a:t>
            </a:r>
            <a:endParaRPr lang="en-US" altLang="zh-TW" dirty="0"/>
          </a:p>
          <a:p>
            <a:r>
              <a:rPr lang="zh-TW" altLang="en-US" dirty="0"/>
              <a:t>自我風格</a:t>
            </a:r>
          </a:p>
        </p:txBody>
      </p:sp>
    </p:spTree>
    <p:extLst>
      <p:ext uri="{BB962C8B-B14F-4D97-AF65-F5344CB8AC3E}">
        <p14:creationId xmlns:p14="http://schemas.microsoft.com/office/powerpoint/2010/main" val="3387870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2BCD04-6224-4B20-8B5D-17E7D7AA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分析基本流程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6ECA075-521F-4A8E-9FD0-FC7F87818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698491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444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E7C01A-7883-4F83-A154-193FC832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 環境規範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6F96BC-7586-41A8-BBA9-74A7F8E1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現代遊戲為多人活動，規範團隊避免天兵</a:t>
            </a:r>
            <a:endParaRPr lang="en-US" altLang="zh-TW" dirty="0"/>
          </a:p>
          <a:p>
            <a:r>
              <a:rPr lang="zh-TW" altLang="en-US" dirty="0"/>
              <a:t>內容範例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考量點</a:t>
            </a:r>
            <a:r>
              <a:rPr lang="en-US" altLang="zh-TW" dirty="0"/>
              <a:t>: </a:t>
            </a:r>
            <a:r>
              <a:rPr lang="zh-TW" altLang="en-US" dirty="0"/>
              <a:t>成熟、穩定、市佔率高的軟體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遊戲公司</a:t>
            </a:r>
            <a:r>
              <a:rPr lang="zh-TW" altLang="en-US" dirty="0">
                <a:solidFill>
                  <a:srgbClr val="FF0000"/>
                </a:solidFill>
              </a:rPr>
              <a:t>不准許隨意更新版本</a:t>
            </a:r>
          </a:p>
          <a:p>
            <a:endParaRPr lang="zh-TW" altLang="en-US" dirty="0"/>
          </a:p>
        </p:txBody>
      </p:sp>
      <p:grpSp>
        <p:nvGrpSpPr>
          <p:cNvPr id="4" name="Google Shape;315;p19">
            <a:extLst>
              <a:ext uri="{FF2B5EF4-FFF2-40B4-BE49-F238E27FC236}">
                <a16:creationId xmlns:a16="http://schemas.microsoft.com/office/drawing/2014/main" id="{33990B81-D698-4757-8569-152DC65B0322}"/>
              </a:ext>
            </a:extLst>
          </p:cNvPr>
          <p:cNvGrpSpPr/>
          <p:nvPr/>
        </p:nvGrpSpPr>
        <p:grpSpPr>
          <a:xfrm>
            <a:off x="938961" y="3330483"/>
            <a:ext cx="4547440" cy="1449718"/>
            <a:chOff x="631" y="2112"/>
            <a:chExt cx="4697" cy="1351"/>
          </a:xfrm>
        </p:grpSpPr>
        <p:sp>
          <p:nvSpPr>
            <p:cNvPr id="5" name="Google Shape;316;p19">
              <a:extLst>
                <a:ext uri="{FF2B5EF4-FFF2-40B4-BE49-F238E27FC236}">
                  <a16:creationId xmlns:a16="http://schemas.microsoft.com/office/drawing/2014/main" id="{7410B0BC-6C04-486F-91E8-3F649B0B5B54}"/>
                </a:ext>
              </a:extLst>
            </p:cNvPr>
            <p:cNvSpPr/>
            <p:nvPr/>
          </p:nvSpPr>
          <p:spPr>
            <a:xfrm>
              <a:off x="631" y="2112"/>
              <a:ext cx="953" cy="1104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專案管理軟體</a:t>
              </a:r>
              <a:endParaRPr sz="1200" dirty="0"/>
            </a:p>
          </p:txBody>
        </p:sp>
        <p:sp>
          <p:nvSpPr>
            <p:cNvPr id="6" name="Google Shape;317;p19">
              <a:extLst>
                <a:ext uri="{FF2B5EF4-FFF2-40B4-BE49-F238E27FC236}">
                  <a16:creationId xmlns:a16="http://schemas.microsoft.com/office/drawing/2014/main" id="{11316FA3-BA63-45C0-A1D0-90E0BA4D1B7E}"/>
                </a:ext>
              </a:extLst>
            </p:cNvPr>
            <p:cNvSpPr/>
            <p:nvPr/>
          </p:nvSpPr>
          <p:spPr>
            <a:xfrm>
              <a:off x="1584" y="2112"/>
              <a:ext cx="952" cy="1104"/>
            </a:xfrm>
            <a:prstGeom prst="rect">
              <a:avLst/>
            </a:prstGeom>
            <a:solidFill>
              <a:srgbClr val="FF99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軟工輔助軟體</a:t>
              </a:r>
              <a:endParaRPr sz="1200" dirty="0"/>
            </a:p>
          </p:txBody>
        </p:sp>
        <p:sp>
          <p:nvSpPr>
            <p:cNvPr id="7" name="Google Shape;318;p19">
              <a:extLst>
                <a:ext uri="{FF2B5EF4-FFF2-40B4-BE49-F238E27FC236}">
                  <a16:creationId xmlns:a16="http://schemas.microsoft.com/office/drawing/2014/main" id="{D6561592-FD61-4D62-BC10-6EC6265D1E77}"/>
                </a:ext>
              </a:extLst>
            </p:cNvPr>
            <p:cNvSpPr/>
            <p:nvPr/>
          </p:nvSpPr>
          <p:spPr>
            <a:xfrm>
              <a:off x="2529" y="2112"/>
              <a:ext cx="2799" cy="351"/>
            </a:xfrm>
            <a:prstGeom prst="rect">
              <a:avLst/>
            </a:prstGeom>
            <a:solidFill>
              <a:srgbClr val="FFFF9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應用軟體</a:t>
              </a:r>
              <a:endParaRPr sz="1200" dirty="0"/>
            </a:p>
          </p:txBody>
        </p:sp>
        <p:sp>
          <p:nvSpPr>
            <p:cNvPr id="8" name="Google Shape;319;p19">
              <a:extLst>
                <a:ext uri="{FF2B5EF4-FFF2-40B4-BE49-F238E27FC236}">
                  <a16:creationId xmlns:a16="http://schemas.microsoft.com/office/drawing/2014/main" id="{654A0345-E634-46B4-A18C-CD22B6E1CAAA}"/>
                </a:ext>
              </a:extLst>
            </p:cNvPr>
            <p:cNvSpPr/>
            <p:nvPr/>
          </p:nvSpPr>
          <p:spPr>
            <a:xfrm>
              <a:off x="2529" y="2463"/>
              <a:ext cx="1370" cy="352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IDE</a:t>
              </a:r>
              <a:r>
                <a:rPr lang="zh-TW" altLang="en-US" sz="12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、開發工具</a:t>
              </a:r>
              <a:endParaRPr sz="1200" dirty="0"/>
            </a:p>
          </p:txBody>
        </p:sp>
        <p:sp>
          <p:nvSpPr>
            <p:cNvPr id="9" name="Google Shape;320;p19">
              <a:extLst>
                <a:ext uri="{FF2B5EF4-FFF2-40B4-BE49-F238E27FC236}">
                  <a16:creationId xmlns:a16="http://schemas.microsoft.com/office/drawing/2014/main" id="{09C7B836-AE32-4BF6-BDEA-44C2C15A9112}"/>
                </a:ext>
              </a:extLst>
            </p:cNvPr>
            <p:cNvSpPr/>
            <p:nvPr/>
          </p:nvSpPr>
          <p:spPr>
            <a:xfrm>
              <a:off x="3899" y="2463"/>
              <a:ext cx="1429" cy="352"/>
            </a:xfrm>
            <a:prstGeom prst="rect">
              <a:avLst/>
            </a:prstGeom>
            <a:solidFill>
              <a:srgbClr val="99CC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DB</a:t>
              </a:r>
              <a:endParaRPr sz="1200" dirty="0"/>
            </a:p>
          </p:txBody>
        </p:sp>
        <p:sp>
          <p:nvSpPr>
            <p:cNvPr id="10" name="Google Shape;321;p19">
              <a:extLst>
                <a:ext uri="{FF2B5EF4-FFF2-40B4-BE49-F238E27FC236}">
                  <a16:creationId xmlns:a16="http://schemas.microsoft.com/office/drawing/2014/main" id="{775E2EAF-C9E8-424A-8C35-446E42BE8BB1}"/>
                </a:ext>
              </a:extLst>
            </p:cNvPr>
            <p:cNvSpPr/>
            <p:nvPr/>
          </p:nvSpPr>
          <p:spPr>
            <a:xfrm>
              <a:off x="2529" y="2815"/>
              <a:ext cx="2799" cy="401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200" dirty="0"/>
                <a:t>目標平台</a:t>
              </a:r>
              <a:endParaRPr sz="1200" dirty="0"/>
            </a:p>
          </p:txBody>
        </p:sp>
        <p:sp>
          <p:nvSpPr>
            <p:cNvPr id="11" name="Google Shape;322;p19">
              <a:extLst>
                <a:ext uri="{FF2B5EF4-FFF2-40B4-BE49-F238E27FC236}">
                  <a16:creationId xmlns:a16="http://schemas.microsoft.com/office/drawing/2014/main" id="{3CE29571-8577-4DF2-A164-43F0C6BAF860}"/>
                </a:ext>
              </a:extLst>
            </p:cNvPr>
            <p:cNvSpPr txBox="1"/>
            <p:nvPr/>
          </p:nvSpPr>
          <p:spPr>
            <a:xfrm>
              <a:off x="1536" y="3219"/>
              <a:ext cx="116" cy="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244399B3-466D-41C9-8C2C-6550A4977E63}"/>
              </a:ext>
            </a:extLst>
          </p:cNvPr>
          <p:cNvGrpSpPr/>
          <p:nvPr/>
        </p:nvGrpSpPr>
        <p:grpSpPr>
          <a:xfrm>
            <a:off x="5867400" y="2497849"/>
            <a:ext cx="5374341" cy="2977813"/>
            <a:chOff x="1295400" y="2133600"/>
            <a:chExt cx="7594702" cy="4523360"/>
          </a:xfrm>
        </p:grpSpPr>
        <p:pic>
          <p:nvPicPr>
            <p:cNvPr id="22" name="Google Shape;330;p20" descr="MCj04315400000[1]">
              <a:extLst>
                <a:ext uri="{FF2B5EF4-FFF2-40B4-BE49-F238E27FC236}">
                  <a16:creationId xmlns:a16="http://schemas.microsoft.com/office/drawing/2014/main" id="{F1917CD8-5FE4-4610-A788-C2BF15231D2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295400" y="4191000"/>
              <a:ext cx="1273175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331;p20">
              <a:extLst>
                <a:ext uri="{FF2B5EF4-FFF2-40B4-BE49-F238E27FC236}">
                  <a16:creationId xmlns:a16="http://schemas.microsoft.com/office/drawing/2014/main" id="{A538572A-0AD8-4AA8-9768-0B994EF50B6E}"/>
                </a:ext>
              </a:extLst>
            </p:cNvPr>
            <p:cNvSpPr txBox="1"/>
            <p:nvPr/>
          </p:nvSpPr>
          <p:spPr>
            <a:xfrm>
              <a:off x="1295400" y="5638799"/>
              <a:ext cx="1573199" cy="571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開發機器</a:t>
              </a:r>
              <a:endParaRPr dirty="0"/>
            </a:p>
          </p:txBody>
        </p:sp>
        <p:pic>
          <p:nvPicPr>
            <p:cNvPr id="24" name="Google Shape;332;p20" descr="MCj04316370000[1]">
              <a:extLst>
                <a:ext uri="{FF2B5EF4-FFF2-40B4-BE49-F238E27FC236}">
                  <a16:creationId xmlns:a16="http://schemas.microsoft.com/office/drawing/2014/main" id="{BB96D5DF-09D0-4243-AC0D-7843F54DB3E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62400" y="4572000"/>
              <a:ext cx="1447800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333;p20">
              <a:extLst>
                <a:ext uri="{FF2B5EF4-FFF2-40B4-BE49-F238E27FC236}">
                  <a16:creationId xmlns:a16="http://schemas.microsoft.com/office/drawing/2014/main" id="{DA3F2F55-70C2-456E-9CD1-877FA807A15E}"/>
                </a:ext>
              </a:extLst>
            </p:cNvPr>
            <p:cNvSpPr txBox="1"/>
            <p:nvPr/>
          </p:nvSpPr>
          <p:spPr>
            <a:xfrm>
              <a:off x="4038598" y="6095999"/>
              <a:ext cx="1584325" cy="560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測試機器</a:t>
              </a:r>
              <a:endParaRPr dirty="0"/>
            </a:p>
          </p:txBody>
        </p:sp>
        <p:pic>
          <p:nvPicPr>
            <p:cNvPr id="26" name="Google Shape;334;p20" descr="MCj04315640000[1]">
              <a:extLst>
                <a:ext uri="{FF2B5EF4-FFF2-40B4-BE49-F238E27FC236}">
                  <a16:creationId xmlns:a16="http://schemas.microsoft.com/office/drawing/2014/main" id="{813121A1-12B6-44EC-9C04-7447F6F745C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29400" y="3962400"/>
              <a:ext cx="1665288" cy="167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335;p20">
              <a:extLst>
                <a:ext uri="{FF2B5EF4-FFF2-40B4-BE49-F238E27FC236}">
                  <a16:creationId xmlns:a16="http://schemas.microsoft.com/office/drawing/2014/main" id="{BFCBC78E-659A-4EC1-AB35-71BBE6F789D9}"/>
                </a:ext>
              </a:extLst>
            </p:cNvPr>
            <p:cNvSpPr txBox="1"/>
            <p:nvPr/>
          </p:nvSpPr>
          <p:spPr>
            <a:xfrm>
              <a:off x="6781799" y="5638800"/>
              <a:ext cx="1665286" cy="560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線上機器</a:t>
              </a:r>
              <a:endParaRPr dirty="0"/>
            </a:p>
          </p:txBody>
        </p:sp>
        <p:pic>
          <p:nvPicPr>
            <p:cNvPr id="28" name="Google Shape;336;p20" descr="MCj00899170000[1]">
              <a:extLst>
                <a:ext uri="{FF2B5EF4-FFF2-40B4-BE49-F238E27FC236}">
                  <a16:creationId xmlns:a16="http://schemas.microsoft.com/office/drawing/2014/main" id="{1A07693F-E998-420B-8BD4-D2BAB676B74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05200" y="2133600"/>
              <a:ext cx="2362200" cy="197643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" name="Google Shape;337;p20">
              <a:extLst>
                <a:ext uri="{FF2B5EF4-FFF2-40B4-BE49-F238E27FC236}">
                  <a16:creationId xmlns:a16="http://schemas.microsoft.com/office/drawing/2014/main" id="{ED7B19A5-63C3-48D4-B272-C366066DC45E}"/>
                </a:ext>
              </a:extLst>
            </p:cNvPr>
            <p:cNvCxnSpPr/>
            <p:nvPr/>
          </p:nvCxnSpPr>
          <p:spPr>
            <a:xfrm flipH="1">
              <a:off x="1932000" y="3122613"/>
              <a:ext cx="1573200" cy="10683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338;p20">
              <a:extLst>
                <a:ext uri="{FF2B5EF4-FFF2-40B4-BE49-F238E27FC236}">
                  <a16:creationId xmlns:a16="http://schemas.microsoft.com/office/drawing/2014/main" id="{DB3F0AF0-E37D-4EC9-934F-6ACDC238449D}"/>
                </a:ext>
              </a:extLst>
            </p:cNvPr>
            <p:cNvCxnSpPr/>
            <p:nvPr/>
          </p:nvCxnSpPr>
          <p:spPr>
            <a:xfrm rot="5400000">
              <a:off x="4455319" y="4341019"/>
              <a:ext cx="46196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39;p20">
              <a:extLst>
                <a:ext uri="{FF2B5EF4-FFF2-40B4-BE49-F238E27FC236}">
                  <a16:creationId xmlns:a16="http://schemas.microsoft.com/office/drawing/2014/main" id="{BFD190E5-51C3-4661-A6E8-EB4DBF5EA763}"/>
                </a:ext>
              </a:extLst>
            </p:cNvPr>
            <p:cNvCxnSpPr/>
            <p:nvPr/>
          </p:nvCxnSpPr>
          <p:spPr>
            <a:xfrm>
              <a:off x="5867400" y="3122613"/>
              <a:ext cx="1595400" cy="839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" name="Google Shape;340;p20">
              <a:extLst>
                <a:ext uri="{FF2B5EF4-FFF2-40B4-BE49-F238E27FC236}">
                  <a16:creationId xmlns:a16="http://schemas.microsoft.com/office/drawing/2014/main" id="{4533EFC9-C85F-4801-A3AE-3245A99885FD}"/>
                </a:ext>
              </a:extLst>
            </p:cNvPr>
            <p:cNvSpPr txBox="1"/>
            <p:nvPr/>
          </p:nvSpPr>
          <p:spPr>
            <a:xfrm>
              <a:off x="5622924" y="2249488"/>
              <a:ext cx="3267178" cy="560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版本控管、</a:t>
              </a:r>
              <a:r>
                <a:rPr lang="zh-TW" altLang="en-US" sz="18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推進規範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3682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0608C-58DF-49D3-A1D1-8D783327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r>
              <a:rPr lang="zh-TW" altLang="en-US" dirty="0"/>
              <a:t> 需求確認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516173A-E626-44ED-9944-E26ACBBFDD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830071"/>
              </p:ext>
            </p:extLst>
          </p:nvPr>
        </p:nvGraphicFramePr>
        <p:xfrm>
          <a:off x="677334" y="1853995"/>
          <a:ext cx="8923337" cy="476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959">
                  <a:extLst>
                    <a:ext uri="{9D8B030D-6E8A-4147-A177-3AD203B41FA5}">
                      <a16:colId xmlns:a16="http://schemas.microsoft.com/office/drawing/2014/main" val="1082424593"/>
                    </a:ext>
                  </a:extLst>
                </a:gridCol>
                <a:gridCol w="1647117">
                  <a:extLst>
                    <a:ext uri="{9D8B030D-6E8A-4147-A177-3AD203B41FA5}">
                      <a16:colId xmlns:a16="http://schemas.microsoft.com/office/drawing/2014/main" val="2545282659"/>
                    </a:ext>
                  </a:extLst>
                </a:gridCol>
                <a:gridCol w="5374261">
                  <a:extLst>
                    <a:ext uri="{9D8B030D-6E8A-4147-A177-3AD203B41FA5}">
                      <a16:colId xmlns:a16="http://schemas.microsoft.com/office/drawing/2014/main" val="1828233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15257"/>
                  </a:ext>
                </a:extLst>
              </a:tr>
              <a:tr h="292454">
                <a:tc rowSpan="6">
                  <a:txBody>
                    <a:bodyPr/>
                    <a:lstStyle/>
                    <a:p>
                      <a:r>
                        <a:rPr lang="zh-TW" altLang="en-US" dirty="0"/>
                        <a:t>學校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商軟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背景調查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調查對方背景，方法偏向對方接受方向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面試可用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79450"/>
                  </a:ext>
                </a:extLst>
              </a:tr>
              <a:tr h="36596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訪談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直接與用戶討論需求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00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觀察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觀察使用者操作習慣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76360"/>
                  </a:ext>
                </a:extLst>
              </a:tr>
              <a:tr h="30638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文件抽樣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依照歷史文件設計功能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739717"/>
                  </a:ext>
                </a:extLst>
              </a:tr>
              <a:tr h="31455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問卷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收集問卷推斷需求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373317"/>
                  </a:ext>
                </a:extLst>
              </a:tr>
              <a:tr h="31455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專家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透過具有經驗的對象，提供協助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73218"/>
                  </a:ext>
                </a:extLst>
              </a:tr>
              <a:tr h="314559">
                <a:tc rowSpan="6">
                  <a:txBody>
                    <a:bodyPr/>
                    <a:lstStyle/>
                    <a:p>
                      <a:r>
                        <a:rPr lang="zh-TW" altLang="en-US" dirty="0"/>
                        <a:t>產業方法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依情況混用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專家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同上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769721"/>
                  </a:ext>
                </a:extLst>
              </a:tr>
              <a:tr h="31455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心智圖法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拆解需求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95346"/>
                  </a:ext>
                </a:extLst>
              </a:tr>
              <a:tr h="31455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腦力激盪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創意激盪、討論功能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10436"/>
                  </a:ext>
                </a:extLst>
              </a:tr>
              <a:tr h="31455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歷史文件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過往的資料參考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37593"/>
                  </a:ext>
                </a:extLst>
              </a:tr>
              <a:tr h="31455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文字分析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描寫操作過程，從中理解需求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340857"/>
                  </a:ext>
                </a:extLst>
              </a:tr>
              <a:tr h="31455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UML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統一塑模語言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136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34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83A3FD-4E86-459D-98A6-C94BBE62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腦力激盪進行方法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F6DAF-4BC3-4480-B09A-C31B07CF0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發散式的意見</a:t>
            </a:r>
            <a:endParaRPr lang="en-US" altLang="zh-TW" dirty="0"/>
          </a:p>
          <a:p>
            <a:r>
              <a:rPr lang="zh-TW" altLang="en-US" dirty="0"/>
              <a:t>方法</a:t>
            </a:r>
            <a:endParaRPr lang="en-US" altLang="zh-TW" dirty="0"/>
          </a:p>
          <a:p>
            <a:pPr lvl="1"/>
            <a:r>
              <a:rPr lang="zh-TW" altLang="en-US" dirty="0"/>
              <a:t>說明並設定主題範疇</a:t>
            </a:r>
            <a:endParaRPr lang="en-US" altLang="zh-TW" dirty="0"/>
          </a:p>
          <a:p>
            <a:r>
              <a:rPr lang="zh-TW" altLang="en-US" dirty="0"/>
              <a:t>規則</a:t>
            </a:r>
            <a:endParaRPr lang="en-US" altLang="zh-TW" dirty="0"/>
          </a:p>
          <a:p>
            <a:pPr lvl="1"/>
            <a:r>
              <a:rPr lang="zh-TW" altLang="en-US" dirty="0"/>
              <a:t>不批評、不爭論</a:t>
            </a:r>
            <a:endParaRPr lang="en-US" altLang="zh-TW" dirty="0"/>
          </a:p>
          <a:p>
            <a:pPr lvl="1"/>
            <a:r>
              <a:rPr lang="zh-TW" altLang="en-US" dirty="0"/>
              <a:t>不限品質</a:t>
            </a:r>
            <a:endParaRPr lang="en-US" altLang="zh-TW" dirty="0"/>
          </a:p>
          <a:p>
            <a:pPr lvl="1"/>
            <a:r>
              <a:rPr lang="zh-TW" altLang="en-US" dirty="0"/>
              <a:t>不限制內容可行性</a:t>
            </a:r>
            <a:endParaRPr lang="en-US" altLang="zh-TW" dirty="0"/>
          </a:p>
          <a:p>
            <a:pPr lvl="1"/>
            <a:r>
              <a:rPr lang="zh-TW" altLang="en-US" dirty="0"/>
              <a:t>歡迎改別人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8330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628CA2-D27D-44AF-949C-4DF0E16F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心智圖法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7B2641-5A27-46A1-A202-6FB97ADE7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歸納、窮舉式的元素分析</a:t>
            </a:r>
            <a:endParaRPr lang="en-US" altLang="zh-TW" dirty="0"/>
          </a:p>
          <a:p>
            <a:r>
              <a:rPr lang="zh-TW" altLang="en-US" dirty="0"/>
              <a:t>與腦力激盪可交互使用</a:t>
            </a:r>
          </a:p>
        </p:txBody>
      </p:sp>
      <p:pic>
        <p:nvPicPr>
          <p:cNvPr id="1026" name="Picture 2" descr="Game Design.....Mind Map">
            <a:extLst>
              <a:ext uri="{FF2B5EF4-FFF2-40B4-BE49-F238E27FC236}">
                <a16:creationId xmlns:a16="http://schemas.microsoft.com/office/drawing/2014/main" id="{25922015-3971-4481-BCC1-4F46115E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090" y="1609725"/>
            <a:ext cx="6041105" cy="448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07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71EE3-BEDF-4E6C-AB00-42496144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1FA8C6-6E07-469F-92A6-DD29579CC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理解系統分析的智識</a:t>
            </a:r>
            <a:endParaRPr lang="en-US" altLang="zh-TW" dirty="0"/>
          </a:p>
          <a:p>
            <a:r>
              <a:rPr lang="zh-TW" altLang="en-US" dirty="0"/>
              <a:t>充實你系統分析的手段</a:t>
            </a:r>
            <a:endParaRPr lang="en-US" altLang="zh-TW" dirty="0"/>
          </a:p>
          <a:p>
            <a:r>
              <a:rPr lang="zh-TW" altLang="en-US" dirty="0" smtClean="0"/>
              <a:t>表達如何寫程式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帶團隊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smtClean="0">
                <a:sym typeface="Wingdings" panose="05000000000000000000" pitchFamily="2" charset="2"/>
              </a:rPr>
              <a:t>你</a:t>
            </a:r>
            <a:r>
              <a:rPr lang="zh-TW" altLang="en-US" dirty="0">
                <a:sym typeface="Wingdings" panose="05000000000000000000" pitchFamily="2" charset="2"/>
              </a:rPr>
              <a:t>講不出來怎麼做，一定寫不</a:t>
            </a:r>
            <a:r>
              <a:rPr lang="zh-TW" altLang="en-US" dirty="0" smtClean="0">
                <a:sym typeface="Wingdings" panose="05000000000000000000" pitchFamily="2" charset="2"/>
              </a:rPr>
              <a:t>出來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29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B7589-884D-46D6-BBD1-15B30452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需求可行性必須被確認</a:t>
            </a:r>
          </a:p>
        </p:txBody>
      </p:sp>
      <p:sp>
        <p:nvSpPr>
          <p:cNvPr id="4" name="Google Shape;562;p44">
            <a:extLst>
              <a:ext uri="{FF2B5EF4-FFF2-40B4-BE49-F238E27FC236}">
                <a16:creationId xmlns:a16="http://schemas.microsoft.com/office/drawing/2014/main" id="{4C35EFB2-5FFB-43E4-B9BB-B04E9778D5ED}"/>
              </a:ext>
            </a:extLst>
          </p:cNvPr>
          <p:cNvSpPr/>
          <p:nvPr/>
        </p:nvSpPr>
        <p:spPr>
          <a:xfrm>
            <a:off x="539750" y="1583238"/>
            <a:ext cx="1871663" cy="863600"/>
          </a:xfrm>
          <a:prstGeom prst="diamond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PS</a:t>
            </a:r>
            <a:r>
              <a:rPr lang="en-US" alt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zh-TW" alt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dirty="0"/>
          </a:p>
        </p:txBody>
      </p:sp>
      <p:cxnSp>
        <p:nvCxnSpPr>
          <p:cNvPr id="5" name="Google Shape;563;p44">
            <a:extLst>
              <a:ext uri="{FF2B5EF4-FFF2-40B4-BE49-F238E27FC236}">
                <a16:creationId xmlns:a16="http://schemas.microsoft.com/office/drawing/2014/main" id="{3D49FC37-CA9B-419A-B2E5-49F21605AE83}"/>
              </a:ext>
            </a:extLst>
          </p:cNvPr>
          <p:cNvCxnSpPr/>
          <p:nvPr/>
        </p:nvCxnSpPr>
        <p:spPr>
          <a:xfrm>
            <a:off x="1476375" y="2446838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564;p44">
            <a:extLst>
              <a:ext uri="{FF2B5EF4-FFF2-40B4-BE49-F238E27FC236}">
                <a16:creationId xmlns:a16="http://schemas.microsoft.com/office/drawing/2014/main" id="{37CB8BDB-0221-49B2-901C-EEB7143E531A}"/>
              </a:ext>
            </a:extLst>
          </p:cNvPr>
          <p:cNvSpPr/>
          <p:nvPr/>
        </p:nvSpPr>
        <p:spPr>
          <a:xfrm>
            <a:off x="2987675" y="1583238"/>
            <a:ext cx="1512888" cy="79216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XX有經驗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可以提供協助</a:t>
            </a:r>
            <a:endParaRPr dirty="0"/>
          </a:p>
        </p:txBody>
      </p:sp>
      <p:cxnSp>
        <p:nvCxnSpPr>
          <p:cNvPr id="7" name="Google Shape;565;p44">
            <a:extLst>
              <a:ext uri="{FF2B5EF4-FFF2-40B4-BE49-F238E27FC236}">
                <a16:creationId xmlns:a16="http://schemas.microsoft.com/office/drawing/2014/main" id="{CC731578-38F6-48FC-B9B0-4DF2CA2E01B1}"/>
              </a:ext>
            </a:extLst>
          </p:cNvPr>
          <p:cNvCxnSpPr/>
          <p:nvPr/>
        </p:nvCxnSpPr>
        <p:spPr>
          <a:xfrm>
            <a:off x="2411413" y="2015038"/>
            <a:ext cx="5762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566;p44">
            <a:extLst>
              <a:ext uri="{FF2B5EF4-FFF2-40B4-BE49-F238E27FC236}">
                <a16:creationId xmlns:a16="http://schemas.microsoft.com/office/drawing/2014/main" id="{52B16E55-F5E5-4455-8088-DA326E31C722}"/>
              </a:ext>
            </a:extLst>
          </p:cNvPr>
          <p:cNvSpPr/>
          <p:nvPr/>
        </p:nvSpPr>
        <p:spPr>
          <a:xfrm>
            <a:off x="1763713" y="1510213"/>
            <a:ext cx="53975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ˇ</a:t>
            </a:r>
            <a:endParaRPr/>
          </a:p>
        </p:txBody>
      </p:sp>
      <p:sp>
        <p:nvSpPr>
          <p:cNvPr id="9" name="Google Shape;567;p44">
            <a:extLst>
              <a:ext uri="{FF2B5EF4-FFF2-40B4-BE49-F238E27FC236}">
                <a16:creationId xmlns:a16="http://schemas.microsoft.com/office/drawing/2014/main" id="{DC6A182B-BF94-41FA-B789-D04D36F0A8DE}"/>
              </a:ext>
            </a:extLst>
          </p:cNvPr>
          <p:cNvSpPr/>
          <p:nvPr/>
        </p:nvSpPr>
        <p:spPr>
          <a:xfrm>
            <a:off x="539750" y="2807200"/>
            <a:ext cx="1871663" cy="863600"/>
          </a:xfrm>
          <a:prstGeom prst="diamond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可愛風?</a:t>
            </a:r>
            <a:endParaRPr dirty="0"/>
          </a:p>
        </p:txBody>
      </p:sp>
      <p:cxnSp>
        <p:nvCxnSpPr>
          <p:cNvPr id="10" name="Google Shape;568;p44">
            <a:extLst>
              <a:ext uri="{FF2B5EF4-FFF2-40B4-BE49-F238E27FC236}">
                <a16:creationId xmlns:a16="http://schemas.microsoft.com/office/drawing/2014/main" id="{E82A9151-E511-4EF2-8E21-DCF70BFF08C3}"/>
              </a:ext>
            </a:extLst>
          </p:cNvPr>
          <p:cNvCxnSpPr/>
          <p:nvPr/>
        </p:nvCxnSpPr>
        <p:spPr>
          <a:xfrm>
            <a:off x="2411413" y="3239000"/>
            <a:ext cx="5762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569;p44">
            <a:extLst>
              <a:ext uri="{FF2B5EF4-FFF2-40B4-BE49-F238E27FC236}">
                <a16:creationId xmlns:a16="http://schemas.microsoft.com/office/drawing/2014/main" id="{7A3C3615-DD62-4070-BD1D-6CA0EFF2DFC5}"/>
              </a:ext>
            </a:extLst>
          </p:cNvPr>
          <p:cNvSpPr/>
          <p:nvPr/>
        </p:nvSpPr>
        <p:spPr>
          <a:xfrm>
            <a:off x="2987675" y="2807200"/>
            <a:ext cx="1511297" cy="79216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公司美術擅長可愛風</a:t>
            </a:r>
            <a:endParaRPr dirty="0"/>
          </a:p>
        </p:txBody>
      </p:sp>
      <p:sp>
        <p:nvSpPr>
          <p:cNvPr id="12" name="Google Shape;570;p44">
            <a:extLst>
              <a:ext uri="{FF2B5EF4-FFF2-40B4-BE49-F238E27FC236}">
                <a16:creationId xmlns:a16="http://schemas.microsoft.com/office/drawing/2014/main" id="{8AF797D3-ABAC-4490-8E3C-74EA2AC7C6FC}"/>
              </a:ext>
            </a:extLst>
          </p:cNvPr>
          <p:cNvSpPr/>
          <p:nvPr/>
        </p:nvSpPr>
        <p:spPr>
          <a:xfrm>
            <a:off x="1763713" y="2734175"/>
            <a:ext cx="53975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ˇ</a:t>
            </a:r>
            <a:endParaRPr dirty="0"/>
          </a:p>
        </p:txBody>
      </p:sp>
      <p:sp>
        <p:nvSpPr>
          <p:cNvPr id="13" name="Google Shape;571;p44">
            <a:extLst>
              <a:ext uri="{FF2B5EF4-FFF2-40B4-BE49-F238E27FC236}">
                <a16:creationId xmlns:a16="http://schemas.microsoft.com/office/drawing/2014/main" id="{3EC2D601-A5DD-484B-8297-F16F640F324B}"/>
              </a:ext>
            </a:extLst>
          </p:cNvPr>
          <p:cNvSpPr/>
          <p:nvPr/>
        </p:nvSpPr>
        <p:spPr>
          <a:xfrm>
            <a:off x="539750" y="4031163"/>
            <a:ext cx="1871663" cy="863600"/>
          </a:xfrm>
          <a:prstGeom prst="diamond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8</a:t>
            </a:r>
            <a:r>
              <a:rPr lang="zh-TW" alt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個</a:t>
            </a: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月</a:t>
            </a:r>
            <a:r>
              <a:rPr lang="zh-TW" alt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後結案</a:t>
            </a: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dirty="0"/>
          </a:p>
        </p:txBody>
      </p:sp>
      <p:cxnSp>
        <p:nvCxnSpPr>
          <p:cNvPr id="14" name="Google Shape;572;p44">
            <a:extLst>
              <a:ext uri="{FF2B5EF4-FFF2-40B4-BE49-F238E27FC236}">
                <a16:creationId xmlns:a16="http://schemas.microsoft.com/office/drawing/2014/main" id="{E54D2C4D-A177-49F7-B1AC-74E79C9D2CC1}"/>
              </a:ext>
            </a:extLst>
          </p:cNvPr>
          <p:cNvCxnSpPr/>
          <p:nvPr/>
        </p:nvCxnSpPr>
        <p:spPr>
          <a:xfrm>
            <a:off x="1476375" y="3670800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573;p44">
            <a:extLst>
              <a:ext uri="{FF2B5EF4-FFF2-40B4-BE49-F238E27FC236}">
                <a16:creationId xmlns:a16="http://schemas.microsoft.com/office/drawing/2014/main" id="{CEE733CB-A109-4213-B9AF-5FF7EBA6CF2E}"/>
              </a:ext>
            </a:extLst>
          </p:cNvPr>
          <p:cNvCxnSpPr/>
          <p:nvPr/>
        </p:nvCxnSpPr>
        <p:spPr>
          <a:xfrm>
            <a:off x="2411413" y="4462963"/>
            <a:ext cx="5762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574;p44">
            <a:extLst>
              <a:ext uri="{FF2B5EF4-FFF2-40B4-BE49-F238E27FC236}">
                <a16:creationId xmlns:a16="http://schemas.microsoft.com/office/drawing/2014/main" id="{5B385741-3403-4F41-9A72-50A6A94B06C2}"/>
              </a:ext>
            </a:extLst>
          </p:cNvPr>
          <p:cNvSpPr/>
          <p:nvPr/>
        </p:nvSpPr>
        <p:spPr>
          <a:xfrm>
            <a:off x="2987675" y="4031163"/>
            <a:ext cx="1512888" cy="863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可能做不完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Google Shape;575;p44">
            <a:extLst>
              <a:ext uri="{FF2B5EF4-FFF2-40B4-BE49-F238E27FC236}">
                <a16:creationId xmlns:a16="http://schemas.microsoft.com/office/drawing/2014/main" id="{2AB44D28-92AD-4164-8D87-89F96A6E4568}"/>
              </a:ext>
            </a:extLst>
          </p:cNvPr>
          <p:cNvSpPr/>
          <p:nvPr/>
        </p:nvSpPr>
        <p:spPr>
          <a:xfrm>
            <a:off x="1763713" y="3959725"/>
            <a:ext cx="53975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ˇ</a:t>
            </a:r>
            <a:endParaRPr/>
          </a:p>
        </p:txBody>
      </p:sp>
      <p:sp>
        <p:nvSpPr>
          <p:cNvPr id="18" name="Google Shape;576;p44">
            <a:extLst>
              <a:ext uri="{FF2B5EF4-FFF2-40B4-BE49-F238E27FC236}">
                <a16:creationId xmlns:a16="http://schemas.microsoft.com/office/drawing/2014/main" id="{EC4C6245-EC0D-4419-82F5-8F91CDABA112}"/>
              </a:ext>
            </a:extLst>
          </p:cNvPr>
          <p:cNvSpPr/>
          <p:nvPr/>
        </p:nvSpPr>
        <p:spPr>
          <a:xfrm>
            <a:off x="539750" y="5255125"/>
            <a:ext cx="1871663" cy="863600"/>
          </a:xfrm>
          <a:prstGeom prst="diamond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200萬經費?</a:t>
            </a:r>
            <a:endParaRPr dirty="0"/>
          </a:p>
        </p:txBody>
      </p:sp>
      <p:cxnSp>
        <p:nvCxnSpPr>
          <p:cNvPr id="19" name="Google Shape;577;p44">
            <a:extLst>
              <a:ext uri="{FF2B5EF4-FFF2-40B4-BE49-F238E27FC236}">
                <a16:creationId xmlns:a16="http://schemas.microsoft.com/office/drawing/2014/main" id="{C0F04F12-4EDC-4AEB-9F6D-7A3C236BF536}"/>
              </a:ext>
            </a:extLst>
          </p:cNvPr>
          <p:cNvCxnSpPr/>
          <p:nvPr/>
        </p:nvCxnSpPr>
        <p:spPr>
          <a:xfrm>
            <a:off x="1476375" y="4894763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578;p44">
            <a:extLst>
              <a:ext uri="{FF2B5EF4-FFF2-40B4-BE49-F238E27FC236}">
                <a16:creationId xmlns:a16="http://schemas.microsoft.com/office/drawing/2014/main" id="{BC966874-D852-4C19-BA8A-45BF179292AA}"/>
              </a:ext>
            </a:extLst>
          </p:cNvPr>
          <p:cNvCxnSpPr/>
          <p:nvPr/>
        </p:nvCxnSpPr>
        <p:spPr>
          <a:xfrm>
            <a:off x="2411413" y="5686925"/>
            <a:ext cx="5762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579;p44">
            <a:extLst>
              <a:ext uri="{FF2B5EF4-FFF2-40B4-BE49-F238E27FC236}">
                <a16:creationId xmlns:a16="http://schemas.microsoft.com/office/drawing/2014/main" id="{5867B2AF-F518-4E2D-849C-58672D86AFF0}"/>
              </a:ext>
            </a:extLst>
          </p:cNvPr>
          <p:cNvSpPr/>
          <p:nvPr/>
        </p:nvSpPr>
        <p:spPr>
          <a:xfrm>
            <a:off x="2987675" y="5326563"/>
            <a:ext cx="1512888" cy="72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連成員薪水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都不夠！</a:t>
            </a:r>
            <a:endParaRPr dirty="0"/>
          </a:p>
        </p:txBody>
      </p:sp>
      <p:sp>
        <p:nvSpPr>
          <p:cNvPr id="22" name="Google Shape;580;p44">
            <a:extLst>
              <a:ext uri="{FF2B5EF4-FFF2-40B4-BE49-F238E27FC236}">
                <a16:creationId xmlns:a16="http://schemas.microsoft.com/office/drawing/2014/main" id="{74836F92-F0B0-42DB-95DB-60F865E65AA4}"/>
              </a:ext>
            </a:extLst>
          </p:cNvPr>
          <p:cNvSpPr/>
          <p:nvPr/>
        </p:nvSpPr>
        <p:spPr>
          <a:xfrm>
            <a:off x="1763713" y="5110663"/>
            <a:ext cx="53975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Ｘ</a:t>
            </a:r>
            <a:endParaRPr/>
          </a:p>
        </p:txBody>
      </p:sp>
      <p:sp>
        <p:nvSpPr>
          <p:cNvPr id="23" name="Google Shape;581;p44">
            <a:extLst>
              <a:ext uri="{FF2B5EF4-FFF2-40B4-BE49-F238E27FC236}">
                <a16:creationId xmlns:a16="http://schemas.microsoft.com/office/drawing/2014/main" id="{00719F9F-C714-4179-AD40-5AC24C2CFED2}"/>
              </a:ext>
            </a:extLst>
          </p:cNvPr>
          <p:cNvSpPr/>
          <p:nvPr/>
        </p:nvSpPr>
        <p:spPr>
          <a:xfrm>
            <a:off x="4716463" y="4031163"/>
            <a:ext cx="1871662" cy="863600"/>
          </a:xfrm>
          <a:prstGeom prst="diamond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有過難的技術</a:t>
            </a:r>
            <a:r>
              <a:rPr lang="en-US" altLang="zh-TW" dirty="0"/>
              <a:t>?</a:t>
            </a:r>
            <a:endParaRPr dirty="0"/>
          </a:p>
        </p:txBody>
      </p:sp>
      <p:cxnSp>
        <p:nvCxnSpPr>
          <p:cNvPr id="24" name="Google Shape;582;p44">
            <a:extLst>
              <a:ext uri="{FF2B5EF4-FFF2-40B4-BE49-F238E27FC236}">
                <a16:creationId xmlns:a16="http://schemas.microsoft.com/office/drawing/2014/main" id="{1ECC408C-74E1-4B23-AF4C-71C95C32DB5D}"/>
              </a:ext>
            </a:extLst>
          </p:cNvPr>
          <p:cNvCxnSpPr/>
          <p:nvPr/>
        </p:nvCxnSpPr>
        <p:spPr>
          <a:xfrm>
            <a:off x="6588125" y="4462963"/>
            <a:ext cx="5762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583;p44">
            <a:extLst>
              <a:ext uri="{FF2B5EF4-FFF2-40B4-BE49-F238E27FC236}">
                <a16:creationId xmlns:a16="http://schemas.microsoft.com/office/drawing/2014/main" id="{D0BF38B5-5034-4F6D-A738-C674C9D42A7C}"/>
              </a:ext>
            </a:extLst>
          </p:cNvPr>
          <p:cNvSpPr/>
          <p:nvPr/>
        </p:nvSpPr>
        <p:spPr>
          <a:xfrm>
            <a:off x="7164388" y="4175625"/>
            <a:ext cx="1512887" cy="72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沒有！</a:t>
            </a:r>
            <a:endParaRPr/>
          </a:p>
        </p:txBody>
      </p:sp>
      <p:sp>
        <p:nvSpPr>
          <p:cNvPr id="26" name="Google Shape;584;p44">
            <a:extLst>
              <a:ext uri="{FF2B5EF4-FFF2-40B4-BE49-F238E27FC236}">
                <a16:creationId xmlns:a16="http://schemas.microsoft.com/office/drawing/2014/main" id="{517DA9BA-22DC-4D73-864D-C8564DCE3252}"/>
              </a:ext>
            </a:extLst>
          </p:cNvPr>
          <p:cNvSpPr/>
          <p:nvPr/>
        </p:nvSpPr>
        <p:spPr>
          <a:xfrm>
            <a:off x="6048375" y="3943850"/>
            <a:ext cx="53975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Ｘ</a:t>
            </a:r>
            <a:endParaRPr/>
          </a:p>
        </p:txBody>
      </p:sp>
      <p:sp>
        <p:nvSpPr>
          <p:cNvPr id="27" name="Google Shape;585;p44">
            <a:extLst>
              <a:ext uri="{FF2B5EF4-FFF2-40B4-BE49-F238E27FC236}">
                <a16:creationId xmlns:a16="http://schemas.microsoft.com/office/drawing/2014/main" id="{3BD5B5E2-1BD9-47C2-814A-E704787D5552}"/>
              </a:ext>
            </a:extLst>
          </p:cNvPr>
          <p:cNvSpPr/>
          <p:nvPr/>
        </p:nvSpPr>
        <p:spPr>
          <a:xfrm>
            <a:off x="4716463" y="2878638"/>
            <a:ext cx="1871662" cy="863600"/>
          </a:xfrm>
          <a:prstGeom prst="diamond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我</a:t>
            </a:r>
            <a:r>
              <a:rPr lang="zh-TW" alt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可</a:t>
            </a: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不做嗎?</a:t>
            </a:r>
            <a:endParaRPr dirty="0"/>
          </a:p>
        </p:txBody>
      </p:sp>
      <p:grpSp>
        <p:nvGrpSpPr>
          <p:cNvPr id="28" name="Google Shape;586;p44">
            <a:extLst>
              <a:ext uri="{FF2B5EF4-FFF2-40B4-BE49-F238E27FC236}">
                <a16:creationId xmlns:a16="http://schemas.microsoft.com/office/drawing/2014/main" id="{139C810A-6E06-4110-9FE4-DE595B17DC91}"/>
              </a:ext>
            </a:extLst>
          </p:cNvPr>
          <p:cNvGrpSpPr/>
          <p:nvPr/>
        </p:nvGrpSpPr>
        <p:grpSpPr>
          <a:xfrm>
            <a:off x="1466850" y="4894763"/>
            <a:ext cx="4184650" cy="1443037"/>
            <a:chOff x="924" y="3203"/>
            <a:chExt cx="2636" cy="909"/>
          </a:xfrm>
        </p:grpSpPr>
        <p:cxnSp>
          <p:nvCxnSpPr>
            <p:cNvPr id="29" name="Google Shape;587;p44">
              <a:extLst>
                <a:ext uri="{FF2B5EF4-FFF2-40B4-BE49-F238E27FC236}">
                  <a16:creationId xmlns:a16="http://schemas.microsoft.com/office/drawing/2014/main" id="{CD7E2A5F-6675-444C-9E60-5C3299E0B014}"/>
                </a:ext>
              </a:extLst>
            </p:cNvPr>
            <p:cNvCxnSpPr/>
            <p:nvPr/>
          </p:nvCxnSpPr>
          <p:spPr>
            <a:xfrm>
              <a:off x="924" y="3972"/>
              <a:ext cx="0" cy="1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588;p44">
              <a:extLst>
                <a:ext uri="{FF2B5EF4-FFF2-40B4-BE49-F238E27FC236}">
                  <a16:creationId xmlns:a16="http://schemas.microsoft.com/office/drawing/2014/main" id="{F139FDBB-7B05-4136-98C4-7853EF0228F0}"/>
                </a:ext>
              </a:extLst>
            </p:cNvPr>
            <p:cNvCxnSpPr/>
            <p:nvPr/>
          </p:nvCxnSpPr>
          <p:spPr>
            <a:xfrm>
              <a:off x="930" y="4110"/>
              <a:ext cx="263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89;p44">
              <a:extLst>
                <a:ext uri="{FF2B5EF4-FFF2-40B4-BE49-F238E27FC236}">
                  <a16:creationId xmlns:a16="http://schemas.microsoft.com/office/drawing/2014/main" id="{202CCFE3-34D6-4EC6-A4B1-FF1DB2E81C15}"/>
                </a:ext>
              </a:extLst>
            </p:cNvPr>
            <p:cNvCxnSpPr/>
            <p:nvPr/>
          </p:nvCxnSpPr>
          <p:spPr>
            <a:xfrm rot="10800000">
              <a:off x="3560" y="3203"/>
              <a:ext cx="0" cy="9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2" name="Google Shape;590;p44">
            <a:extLst>
              <a:ext uri="{FF2B5EF4-FFF2-40B4-BE49-F238E27FC236}">
                <a16:creationId xmlns:a16="http://schemas.microsoft.com/office/drawing/2014/main" id="{FB2ACA79-110F-43CE-B69B-89AD9AC4DD6F}"/>
              </a:ext>
            </a:extLst>
          </p:cNvPr>
          <p:cNvCxnSpPr/>
          <p:nvPr/>
        </p:nvCxnSpPr>
        <p:spPr>
          <a:xfrm rot="10800000">
            <a:off x="5651500" y="2518275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591;p44">
            <a:extLst>
              <a:ext uri="{FF2B5EF4-FFF2-40B4-BE49-F238E27FC236}">
                <a16:creationId xmlns:a16="http://schemas.microsoft.com/office/drawing/2014/main" id="{BD02BE49-8B3F-49B8-8116-0F389D6865AD}"/>
              </a:ext>
            </a:extLst>
          </p:cNvPr>
          <p:cNvSpPr/>
          <p:nvPr/>
        </p:nvSpPr>
        <p:spPr>
          <a:xfrm>
            <a:off x="4859338" y="1726113"/>
            <a:ext cx="1512887" cy="79216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有！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回家吃自己</a:t>
            </a:r>
            <a:endParaRPr dirty="0"/>
          </a:p>
        </p:txBody>
      </p:sp>
      <p:cxnSp>
        <p:nvCxnSpPr>
          <p:cNvPr id="34" name="Google Shape;592;p44">
            <a:extLst>
              <a:ext uri="{FF2B5EF4-FFF2-40B4-BE49-F238E27FC236}">
                <a16:creationId xmlns:a16="http://schemas.microsoft.com/office/drawing/2014/main" id="{02F0D197-43A3-4876-9716-E745E4A3A848}"/>
              </a:ext>
            </a:extLst>
          </p:cNvPr>
          <p:cNvCxnSpPr/>
          <p:nvPr/>
        </p:nvCxnSpPr>
        <p:spPr>
          <a:xfrm>
            <a:off x="6588125" y="3310438"/>
            <a:ext cx="5762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593;p44">
            <a:extLst>
              <a:ext uri="{FF2B5EF4-FFF2-40B4-BE49-F238E27FC236}">
                <a16:creationId xmlns:a16="http://schemas.microsoft.com/office/drawing/2014/main" id="{3D56E622-0D7D-4065-BF0A-7DE9B2632CBB}"/>
              </a:ext>
            </a:extLst>
          </p:cNvPr>
          <p:cNvSpPr/>
          <p:nvPr/>
        </p:nvSpPr>
        <p:spPr>
          <a:xfrm>
            <a:off x="7164388" y="2950075"/>
            <a:ext cx="1512887" cy="72072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沒有！</a:t>
            </a:r>
            <a:endParaRPr/>
          </a:p>
        </p:txBody>
      </p:sp>
      <p:cxnSp>
        <p:nvCxnSpPr>
          <p:cNvPr id="36" name="Google Shape;594;p44">
            <a:extLst>
              <a:ext uri="{FF2B5EF4-FFF2-40B4-BE49-F238E27FC236}">
                <a16:creationId xmlns:a16="http://schemas.microsoft.com/office/drawing/2014/main" id="{C0EBD4C0-7A7B-4501-949B-689EE4FDDDC8}"/>
              </a:ext>
            </a:extLst>
          </p:cNvPr>
          <p:cNvCxnSpPr/>
          <p:nvPr/>
        </p:nvCxnSpPr>
        <p:spPr>
          <a:xfrm>
            <a:off x="6372225" y="2159500"/>
            <a:ext cx="21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595;p44">
            <a:extLst>
              <a:ext uri="{FF2B5EF4-FFF2-40B4-BE49-F238E27FC236}">
                <a16:creationId xmlns:a16="http://schemas.microsoft.com/office/drawing/2014/main" id="{28BCC081-0C1E-4A2C-A01B-BC555D60C091}"/>
              </a:ext>
            </a:extLst>
          </p:cNvPr>
          <p:cNvCxnSpPr/>
          <p:nvPr/>
        </p:nvCxnSpPr>
        <p:spPr>
          <a:xfrm rot="10800000">
            <a:off x="7885113" y="2446838"/>
            <a:ext cx="0" cy="5032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596;p44">
            <a:extLst>
              <a:ext uri="{FF2B5EF4-FFF2-40B4-BE49-F238E27FC236}">
                <a16:creationId xmlns:a16="http://schemas.microsoft.com/office/drawing/2014/main" id="{D54AAF2A-8BAA-49A7-B0E4-ED3F102C9CC0}"/>
              </a:ext>
            </a:extLst>
          </p:cNvPr>
          <p:cNvSpPr/>
          <p:nvPr/>
        </p:nvSpPr>
        <p:spPr>
          <a:xfrm>
            <a:off x="6588125" y="1078413"/>
            <a:ext cx="2160588" cy="1800225"/>
          </a:xfrm>
          <a:prstGeom prst="irregularSeal2">
            <a:avLst/>
          </a:prstGeom>
          <a:solidFill>
            <a:srgbClr val="FF99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硬著頭皮接了</a:t>
            </a:r>
            <a:endParaRPr/>
          </a:p>
        </p:txBody>
      </p:sp>
      <p:cxnSp>
        <p:nvCxnSpPr>
          <p:cNvPr id="39" name="Google Shape;597;p44">
            <a:extLst>
              <a:ext uri="{FF2B5EF4-FFF2-40B4-BE49-F238E27FC236}">
                <a16:creationId xmlns:a16="http://schemas.microsoft.com/office/drawing/2014/main" id="{6D04BE9D-C42C-4A5F-A647-DF0CB433B62F}"/>
              </a:ext>
            </a:extLst>
          </p:cNvPr>
          <p:cNvCxnSpPr/>
          <p:nvPr/>
        </p:nvCxnSpPr>
        <p:spPr>
          <a:xfrm>
            <a:off x="4500563" y="4462963"/>
            <a:ext cx="21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598;p44">
            <a:extLst>
              <a:ext uri="{FF2B5EF4-FFF2-40B4-BE49-F238E27FC236}">
                <a16:creationId xmlns:a16="http://schemas.microsoft.com/office/drawing/2014/main" id="{EFA8B9A2-751A-4233-9641-802829334936}"/>
              </a:ext>
            </a:extLst>
          </p:cNvPr>
          <p:cNvSpPr/>
          <p:nvPr/>
        </p:nvSpPr>
        <p:spPr>
          <a:xfrm>
            <a:off x="1763713" y="3959725"/>
            <a:ext cx="53975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Ｘ</a:t>
            </a:r>
            <a:endParaRPr/>
          </a:p>
        </p:txBody>
      </p:sp>
      <p:cxnSp>
        <p:nvCxnSpPr>
          <p:cNvPr id="41" name="Google Shape;599;p44">
            <a:extLst>
              <a:ext uri="{FF2B5EF4-FFF2-40B4-BE49-F238E27FC236}">
                <a16:creationId xmlns:a16="http://schemas.microsoft.com/office/drawing/2014/main" id="{784A24DB-165C-4C2C-BE1B-EF4D76E7E8AC}"/>
              </a:ext>
            </a:extLst>
          </p:cNvPr>
          <p:cNvCxnSpPr/>
          <p:nvPr/>
        </p:nvCxnSpPr>
        <p:spPr>
          <a:xfrm rot="10800000">
            <a:off x="5651500" y="3743825"/>
            <a:ext cx="0" cy="2873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1303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0C5AF-6DDB-409F-ACC6-84CB31DA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  <a:r>
              <a:rPr lang="zh-TW" altLang="en-US" dirty="0"/>
              <a:t> 分析策略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366B5-A183-4EBF-9BC5-C36A5302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最複雜的過程</a:t>
            </a:r>
            <a:endParaRPr lang="en-US" altLang="zh-TW" dirty="0"/>
          </a:p>
          <a:p>
            <a:r>
              <a:rPr lang="zh-TW" altLang="en-US" dirty="0"/>
              <a:t>老手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Top down</a:t>
            </a: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有很多的經驗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olidFill>
                  <a:schemeClr val="tx1"/>
                </a:solidFill>
                <a:sym typeface="Wingdings" panose="05000000000000000000" pitchFamily="2" charset="2"/>
              </a:rPr>
              <a:t>常見問題</a:t>
            </a:r>
            <a:r>
              <a:rPr lang="en-US" altLang="zh-TW" dirty="0">
                <a:solidFill>
                  <a:schemeClr val="tx1"/>
                </a:solidFill>
                <a:sym typeface="Wingdings" panose="05000000000000000000" pitchFamily="2" charset="2"/>
              </a:rPr>
              <a:t>:</a:t>
            </a:r>
            <a:r>
              <a:rPr lang="zh-TW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要求修改需求對應舊架構</a:t>
            </a:r>
            <a:r>
              <a:rPr lang="en-US" altLang="zh-TW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經驗不足容易卡住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或很奇怪的設計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</a:p>
          <a:p>
            <a:r>
              <a:rPr lang="zh-TW" altLang="en-US" dirty="0">
                <a:sym typeface="Wingdings" panose="05000000000000000000" pitchFamily="2" charset="2"/>
              </a:rPr>
              <a:t>新手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建議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Bottom Up</a:t>
            </a: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最小功能逐一解決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共同功能保留修改彈性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或集中解決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zh-TW" altLang="en-US" dirty="0"/>
              <a:t>常見問題</a:t>
            </a:r>
            <a:r>
              <a:rPr lang="en-US" altLang="zh-TW" dirty="0"/>
              <a:t>:</a:t>
            </a:r>
            <a:r>
              <a:rPr lang="zh-TW" altLang="en-US" dirty="0"/>
              <a:t> 整合時</a:t>
            </a:r>
            <a:r>
              <a:rPr lang="zh-TW" altLang="en-US" dirty="0">
                <a:solidFill>
                  <a:srgbClr val="FF0000"/>
                </a:solidFill>
              </a:rPr>
              <a:t>重寫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練功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2" descr="Game Design.....Mind Map">
            <a:extLst>
              <a:ext uri="{FF2B5EF4-FFF2-40B4-BE49-F238E27FC236}">
                <a16:creationId xmlns:a16="http://schemas.microsoft.com/office/drawing/2014/main" id="{C45E52A8-5DE7-4950-A819-D3A4F182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885" y="2160589"/>
            <a:ext cx="4321545" cy="321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273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B01EB-3108-4997-A170-E073951E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單一遊戲需求分析模組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9EE30BB-671F-4189-911F-93AD142042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15934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4026E199-7B8E-4E6B-8B97-2B0BE9A348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104938"/>
              </p:ext>
            </p:extLst>
          </p:nvPr>
        </p:nvGraphicFramePr>
        <p:xfrm>
          <a:off x="1853184" y="2248149"/>
          <a:ext cx="3122484" cy="1180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5203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A2B2E-4BE5-4699-8BFE-8F9E6F78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解題基本流程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82C1D19-280B-4C81-91A0-73AE8F3932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617027"/>
              </p:ext>
            </p:extLst>
          </p:nvPr>
        </p:nvGraphicFramePr>
        <p:xfrm>
          <a:off x="677863" y="2160588"/>
          <a:ext cx="8596312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584">
                  <a:extLst>
                    <a:ext uri="{9D8B030D-6E8A-4147-A177-3AD203B41FA5}">
                      <a16:colId xmlns:a16="http://schemas.microsoft.com/office/drawing/2014/main" val="76475066"/>
                    </a:ext>
                  </a:extLst>
                </a:gridCol>
                <a:gridCol w="5069728">
                  <a:extLst>
                    <a:ext uri="{9D8B030D-6E8A-4147-A177-3AD203B41FA5}">
                      <a16:colId xmlns:a16="http://schemas.microsoft.com/office/drawing/2014/main" val="3869743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流程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範例 </a:t>
                      </a:r>
                      <a:r>
                        <a:rPr lang="en-US" altLang="zh-TW" dirty="0"/>
                        <a:t>(DOT</a:t>
                      </a:r>
                      <a:r>
                        <a:rPr lang="zh-TW" altLang="en-US" dirty="0"/>
                        <a:t> 系統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6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提出解決流程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可能影響資料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對目標施展招式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計算直傷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設定計時裝置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dirty="0"/>
                        <a:t>DOT</a:t>
                      </a:r>
                      <a:r>
                        <a:rPr lang="zh-TW" altLang="en-US" dirty="0"/>
                        <a:t> 時間內，每次觸發扣除目標血量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dirty="0"/>
                        <a:t>DOT</a:t>
                      </a:r>
                      <a:r>
                        <a:rPr lang="zh-TW" altLang="en-US" dirty="0"/>
                        <a:t> 時間到，解除計時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61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2.</a:t>
                      </a:r>
                      <a:r>
                        <a:rPr lang="zh-TW" altLang="en-US" dirty="0"/>
                        <a:t> 物件化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DataManager</a:t>
                      </a:r>
                      <a:r>
                        <a:rPr lang="en-US" altLang="zh-TW" dirty="0"/>
                        <a:t>, Mob, Player, Skill, Buff, 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1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3.</a:t>
                      </a:r>
                      <a:r>
                        <a:rPr lang="zh-TW" altLang="en-US" dirty="0"/>
                        <a:t> 以物件化重構解題流程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dirty="0"/>
                        <a:t>Mob </a:t>
                      </a:r>
                      <a:r>
                        <a:rPr lang="zh-TW" altLang="en-US" dirty="0"/>
                        <a:t>對 </a:t>
                      </a:r>
                      <a:r>
                        <a:rPr lang="en-US" altLang="zh-TW" dirty="0"/>
                        <a:t>Player </a:t>
                      </a:r>
                      <a:r>
                        <a:rPr lang="zh-TW" altLang="en-US" dirty="0"/>
                        <a:t>施展 </a:t>
                      </a:r>
                      <a:r>
                        <a:rPr lang="en-US" altLang="zh-TW" dirty="0"/>
                        <a:t>Skill </a:t>
                      </a:r>
                      <a:r>
                        <a:rPr lang="zh-TW" altLang="en-US" dirty="0"/>
                        <a:t>觸發 </a:t>
                      </a:r>
                      <a:r>
                        <a:rPr lang="en-US" altLang="zh-TW" dirty="0"/>
                        <a:t>Dot Buff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556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88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8EC6E3-A7DD-4B5E-9D99-120DF1CF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 </a:t>
            </a:r>
            <a:r>
              <a:rPr lang="en-US" altLang="zh-TW" dirty="0"/>
              <a:t>(1/2) </a:t>
            </a:r>
            <a:r>
              <a:rPr lang="zh-TW" altLang="en-US" dirty="0"/>
              <a:t>窮舉防呆流程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48D34F-E977-4BCF-9332-835A95B27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對目標施展招式</a:t>
            </a:r>
            <a:endParaRPr lang="en-US" altLang="zh-TW" dirty="0"/>
          </a:p>
          <a:p>
            <a:pPr lvl="1" indent="-342900">
              <a:buAutoNum type="arabicPeriod"/>
            </a:pPr>
            <a:r>
              <a:rPr lang="zh-TW" altLang="en-US" dirty="0"/>
              <a:t>招式被打斷如何處理</a:t>
            </a:r>
            <a:r>
              <a:rPr lang="en-US" altLang="zh-TW" dirty="0"/>
              <a:t>?</a:t>
            </a:r>
          </a:p>
          <a:p>
            <a:pPr lvl="1" indent="-342900">
              <a:buAutoNum type="arabicPeriod"/>
            </a:pPr>
            <a:r>
              <a:rPr lang="en-US" altLang="zh-TW" dirty="0"/>
              <a:t>MP</a:t>
            </a:r>
            <a:r>
              <a:rPr lang="zh-TW" altLang="en-US" dirty="0"/>
              <a:t>先扣後扣</a:t>
            </a:r>
            <a:r>
              <a:rPr lang="en-US" altLang="zh-TW" dirty="0"/>
              <a:t>?</a:t>
            </a:r>
          </a:p>
          <a:p>
            <a:pPr marL="342900" indent="-342900">
              <a:buAutoNum type="arabicPeriod"/>
            </a:pPr>
            <a:r>
              <a:rPr lang="zh-TW" altLang="en-US" dirty="0"/>
              <a:t>計算直傷</a:t>
            </a:r>
            <a:endParaRPr lang="en-US" altLang="zh-TW" dirty="0"/>
          </a:p>
          <a:p>
            <a:pPr lvl="1" indent="-342900">
              <a:buAutoNum type="arabicPeriod"/>
            </a:pPr>
            <a:r>
              <a:rPr lang="zh-TW" altLang="en-US" dirty="0"/>
              <a:t>半途目標死了</a:t>
            </a:r>
            <a:r>
              <a:rPr lang="en-US" altLang="zh-TW" dirty="0"/>
              <a:t>?</a:t>
            </a:r>
          </a:p>
          <a:p>
            <a:pPr marL="342900" indent="-342900">
              <a:buAutoNum type="arabicPeriod"/>
            </a:pPr>
            <a:r>
              <a:rPr lang="zh-TW" altLang="en-US" dirty="0"/>
              <a:t>設定計時裝置</a:t>
            </a:r>
            <a:endParaRPr lang="en-US" altLang="zh-TW" dirty="0"/>
          </a:p>
          <a:p>
            <a:pPr lvl="1" indent="-342900">
              <a:buAutoNum type="arabicPeriod"/>
            </a:pPr>
            <a:r>
              <a:rPr lang="zh-TW" altLang="en-US" dirty="0"/>
              <a:t>有 </a:t>
            </a:r>
            <a:r>
              <a:rPr lang="en-US" altLang="zh-TW" dirty="0"/>
              <a:t>DOT</a:t>
            </a:r>
            <a:r>
              <a:rPr lang="zh-TW" altLang="en-US" dirty="0"/>
              <a:t> 數量或種類限制嗎</a:t>
            </a:r>
            <a:r>
              <a:rPr lang="en-US" altLang="zh-TW" dirty="0"/>
              <a:t>?</a:t>
            </a:r>
          </a:p>
          <a:p>
            <a:pPr marL="342900" indent="-342900">
              <a:buAutoNum type="arabicPeriod"/>
            </a:pPr>
            <a:r>
              <a:rPr lang="en-US" altLang="zh-TW" dirty="0"/>
              <a:t>DOT</a:t>
            </a:r>
            <a:r>
              <a:rPr lang="zh-TW" altLang="en-US" dirty="0"/>
              <a:t> 時間內，每次觸發扣除目標血量</a:t>
            </a:r>
            <a:endParaRPr lang="en-US" altLang="zh-TW" dirty="0"/>
          </a:p>
          <a:p>
            <a:pPr lvl="1" indent="-342900">
              <a:buAutoNum type="arabicPeriod"/>
            </a:pPr>
            <a:r>
              <a:rPr lang="zh-TW" altLang="en-US" dirty="0"/>
              <a:t>半路死了還跳血嗎</a:t>
            </a:r>
            <a:r>
              <a:rPr lang="en-US" altLang="zh-TW" dirty="0"/>
              <a:t>?</a:t>
            </a:r>
          </a:p>
          <a:p>
            <a:pPr marL="342900" indent="-342900">
              <a:buAutoNum type="arabicPeriod"/>
            </a:pPr>
            <a:r>
              <a:rPr lang="en-US" altLang="zh-TW" dirty="0"/>
              <a:t>DOT</a:t>
            </a:r>
            <a:r>
              <a:rPr lang="zh-TW" altLang="en-US" dirty="0"/>
              <a:t> 時間到，解除計時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514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8EC6E3-A7DD-4B5E-9D99-120DF1CF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 </a:t>
            </a:r>
            <a:r>
              <a:rPr lang="en-US" altLang="zh-TW" dirty="0"/>
              <a:t>(2/2) </a:t>
            </a:r>
            <a:r>
              <a:rPr lang="zh-TW" altLang="en-US" dirty="0"/>
              <a:t>提取共用功能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48D34F-E977-4BCF-9332-835A95B27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對目標施展招式</a:t>
            </a:r>
            <a:endParaRPr lang="en-US" altLang="zh-TW" dirty="0"/>
          </a:p>
          <a:p>
            <a:pPr lvl="1" indent="-342900">
              <a:buAutoNum type="arabicPeriod"/>
            </a:pPr>
            <a:r>
              <a:rPr lang="zh-TW" altLang="en-US" dirty="0"/>
              <a:t>招式被打斷如何處理</a:t>
            </a:r>
            <a:r>
              <a:rPr lang="en-US" altLang="zh-TW" dirty="0"/>
              <a:t>?</a:t>
            </a:r>
          </a:p>
          <a:p>
            <a:pPr lvl="1" indent="-342900">
              <a:buAutoNum type="arabicPeriod"/>
            </a:pPr>
            <a:r>
              <a:rPr lang="en-US" altLang="zh-TW" dirty="0"/>
              <a:t>MP</a:t>
            </a:r>
            <a:r>
              <a:rPr lang="zh-TW" altLang="en-US" dirty="0"/>
              <a:t>先扣後扣</a:t>
            </a:r>
            <a:r>
              <a:rPr lang="en-US" altLang="zh-TW" dirty="0"/>
              <a:t>?</a:t>
            </a:r>
          </a:p>
          <a:p>
            <a:pPr marL="342900" indent="-342900">
              <a:buAutoNum type="arabicPeriod"/>
            </a:pPr>
            <a:r>
              <a:rPr lang="zh-TW" altLang="en-US" dirty="0"/>
              <a:t>計算直傷</a:t>
            </a:r>
            <a:endParaRPr lang="en-US" altLang="zh-TW" dirty="0"/>
          </a:p>
          <a:p>
            <a:pPr lvl="1" indent="-342900">
              <a:buAutoNum type="arabicPeriod"/>
            </a:pPr>
            <a:r>
              <a:rPr lang="zh-TW" altLang="en-US" dirty="0"/>
              <a:t>半途目標死了</a:t>
            </a:r>
            <a:r>
              <a:rPr lang="en-US" altLang="zh-TW" dirty="0"/>
              <a:t>?</a:t>
            </a:r>
          </a:p>
          <a:p>
            <a:pPr marL="342900" indent="-342900">
              <a:buAutoNum type="arabicPeriod"/>
            </a:pPr>
            <a:r>
              <a:rPr lang="zh-TW" altLang="en-US" dirty="0"/>
              <a:t>設定計時裝置</a:t>
            </a:r>
            <a:endParaRPr lang="en-US" altLang="zh-TW" dirty="0"/>
          </a:p>
          <a:p>
            <a:pPr lvl="1" indent="-342900">
              <a:buAutoNum type="arabicPeriod"/>
            </a:pPr>
            <a:r>
              <a:rPr lang="zh-TW" altLang="en-US" dirty="0"/>
              <a:t>有 </a:t>
            </a:r>
            <a:r>
              <a:rPr lang="en-US" altLang="zh-TW" dirty="0"/>
              <a:t>DOT</a:t>
            </a:r>
            <a:r>
              <a:rPr lang="zh-TW" altLang="en-US" dirty="0"/>
              <a:t> 數量或種類限制嗎</a:t>
            </a:r>
            <a:r>
              <a:rPr lang="en-US" altLang="zh-TW" dirty="0"/>
              <a:t>?</a:t>
            </a:r>
          </a:p>
          <a:p>
            <a:pPr marL="342900" indent="-342900">
              <a:buAutoNum type="arabicPeriod"/>
            </a:pPr>
            <a:r>
              <a:rPr lang="en-US" altLang="zh-TW" dirty="0"/>
              <a:t>DOT</a:t>
            </a:r>
            <a:r>
              <a:rPr lang="zh-TW" altLang="en-US" dirty="0"/>
              <a:t> 時間內，每次觸發扣除目標血量</a:t>
            </a:r>
            <a:endParaRPr lang="en-US" altLang="zh-TW" dirty="0"/>
          </a:p>
          <a:p>
            <a:pPr lvl="1" indent="-342900">
              <a:buAutoNum type="arabicPeriod"/>
            </a:pPr>
            <a:r>
              <a:rPr lang="zh-TW" altLang="en-US" dirty="0"/>
              <a:t>半路死了還跳血嗎</a:t>
            </a:r>
            <a:r>
              <a:rPr lang="en-US" altLang="zh-TW" dirty="0"/>
              <a:t>?</a:t>
            </a:r>
          </a:p>
          <a:p>
            <a:pPr marL="342900" indent="-342900">
              <a:buAutoNum type="arabicPeriod"/>
            </a:pPr>
            <a:r>
              <a:rPr lang="en-US" altLang="zh-TW" dirty="0"/>
              <a:t>DOT</a:t>
            </a:r>
            <a:r>
              <a:rPr lang="zh-TW" altLang="en-US" dirty="0"/>
              <a:t> 時間到，解除計時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3CC5B3-1E16-433F-97AE-6310994E7563}"/>
              </a:ext>
            </a:extLst>
          </p:cNvPr>
          <p:cNvSpPr/>
          <p:nvPr/>
        </p:nvSpPr>
        <p:spPr>
          <a:xfrm>
            <a:off x="4589929" y="3092823"/>
            <a:ext cx="1506071" cy="6723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需求內類似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6A5B0FA-65B1-486C-AD8D-027933FD553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178424" y="3428811"/>
            <a:ext cx="2411505" cy="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3CBEB832-A5A1-4E4B-946A-4745DA6A8AD9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4492746" y="4211983"/>
            <a:ext cx="1297027" cy="403412"/>
          </a:xfrm>
          <a:prstGeom prst="bentConnector3">
            <a:avLst>
              <a:gd name="adj1" fmla="val 9976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9ECA656-FF16-46ED-A3CA-FE51C118734A}"/>
              </a:ext>
            </a:extLst>
          </p:cNvPr>
          <p:cNvSpPr/>
          <p:nvPr/>
        </p:nvSpPr>
        <p:spPr>
          <a:xfrm>
            <a:off x="5853953" y="4389850"/>
            <a:ext cx="1425388" cy="6723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需求間共用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D60CA91-DCB4-42A7-BDB1-C6748C76AFE2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617699" y="4258235"/>
            <a:ext cx="3236255" cy="46779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64600CF-54F6-414B-A00B-EC56DCDAA5D4}"/>
              </a:ext>
            </a:extLst>
          </p:cNvPr>
          <p:cNvSpPr/>
          <p:nvPr/>
        </p:nvSpPr>
        <p:spPr>
          <a:xfrm>
            <a:off x="7279341" y="3560614"/>
            <a:ext cx="1506071" cy="6723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需求內類似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445BC55-D469-440B-8806-FFFB4F530785}"/>
              </a:ext>
            </a:extLst>
          </p:cNvPr>
          <p:cNvCxnSpPr>
            <a:stCxn id="14" idx="1"/>
          </p:cNvCxnSpPr>
          <p:nvPr/>
        </p:nvCxnSpPr>
        <p:spPr>
          <a:xfrm flipH="1">
            <a:off x="2877671" y="3896791"/>
            <a:ext cx="4401670" cy="2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04AFA87F-6B07-4924-96F9-5464352BD071}"/>
              </a:ext>
            </a:extLst>
          </p:cNvPr>
          <p:cNvCxnSpPr>
            <a:stCxn id="14" idx="2"/>
          </p:cNvCxnSpPr>
          <p:nvPr/>
        </p:nvCxnSpPr>
        <p:spPr>
          <a:xfrm rot="5400000">
            <a:off x="5091045" y="2440935"/>
            <a:ext cx="1149300" cy="47333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78836B7-1B6C-48F4-84DC-607750087CBF}"/>
              </a:ext>
            </a:extLst>
          </p:cNvPr>
          <p:cNvCxnSpPr>
            <a:stCxn id="14" idx="3"/>
          </p:cNvCxnSpPr>
          <p:nvPr/>
        </p:nvCxnSpPr>
        <p:spPr>
          <a:xfrm flipH="1">
            <a:off x="3558988" y="3896791"/>
            <a:ext cx="5226424" cy="1912338"/>
          </a:xfrm>
          <a:prstGeom prst="bentConnector3">
            <a:avLst>
              <a:gd name="adj1" fmla="val -437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7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7CDCD-CBA5-430A-928D-45BC6D1A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解決共用功能需求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A7CA09-DB9E-4442-8699-BCD12E7069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目標扣血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外界傳入欲扣除血量 </a:t>
            </a:r>
            <a:r>
              <a:rPr lang="en-US" altLang="zh-TW" dirty="0"/>
              <a:t>dmg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角色 </a:t>
            </a:r>
            <a:r>
              <a:rPr lang="en-US" altLang="zh-TW" dirty="0"/>
              <a:t>hp </a:t>
            </a:r>
            <a:r>
              <a:rPr lang="zh-TW" altLang="en-US" dirty="0"/>
              <a:t>減除 </a:t>
            </a:r>
            <a:r>
              <a:rPr lang="en-US" altLang="zh-TW" dirty="0"/>
              <a:t>dmg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若 </a:t>
            </a:r>
            <a:r>
              <a:rPr lang="en-US" altLang="zh-TW" dirty="0"/>
              <a:t>hp&lt;=0 </a:t>
            </a:r>
            <a:r>
              <a:rPr lang="zh-TW" altLang="en-US" dirty="0"/>
              <a:t>進入玩家</a:t>
            </a:r>
            <a:r>
              <a:rPr lang="zh-TW" altLang="en-US" dirty="0">
                <a:solidFill>
                  <a:srgbClr val="FF0000"/>
                </a:solidFill>
              </a:rPr>
              <a:t>死亡狀態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計時功能</a:t>
            </a:r>
            <a:endParaRPr lang="en-US" altLang="zh-TW" dirty="0"/>
          </a:p>
          <a:p>
            <a:pPr lvl="1"/>
            <a:r>
              <a:rPr lang="zh-TW" altLang="en-US" dirty="0"/>
              <a:t>可設定託管機制 </a:t>
            </a:r>
            <a:r>
              <a:rPr lang="en-US" altLang="zh-TW" dirty="0"/>
              <a:t>(class/delegate)</a:t>
            </a:r>
          </a:p>
          <a:p>
            <a:pPr lvl="1"/>
            <a:r>
              <a:rPr lang="zh-TW" altLang="en-US" dirty="0"/>
              <a:t>設定定時回呼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A99D28-04DA-4C8E-B30D-D285DFCB23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再次產生共用功能 </a:t>
            </a:r>
            <a:r>
              <a:rPr lang="en-US" altLang="zh-TW" dirty="0"/>
              <a:t>(</a:t>
            </a:r>
            <a:r>
              <a:rPr lang="zh-TW" altLang="en-US" dirty="0"/>
              <a:t>死亡狀態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播放死亡特效</a:t>
            </a:r>
            <a:endParaRPr lang="en-US" altLang="zh-TW" dirty="0"/>
          </a:p>
          <a:p>
            <a:pPr lvl="1"/>
            <a:r>
              <a:rPr lang="zh-TW" altLang="en-US" dirty="0"/>
              <a:t>等待復活</a:t>
            </a:r>
            <a:endParaRPr lang="en-US" altLang="zh-TW" dirty="0"/>
          </a:p>
          <a:p>
            <a:pPr lvl="1"/>
            <a:r>
              <a:rPr lang="zh-TW" altLang="en-US" dirty="0"/>
              <a:t>復活狀態滿血清除</a:t>
            </a:r>
            <a:r>
              <a:rPr lang="en-US" altLang="zh-TW" dirty="0"/>
              <a:t>Buff</a:t>
            </a:r>
          </a:p>
          <a:p>
            <a:pPr lvl="1"/>
            <a:r>
              <a:rPr lang="zh-TW" altLang="en-US" dirty="0"/>
              <a:t>設定再減血機制</a:t>
            </a:r>
            <a:endParaRPr lang="en-US" altLang="zh-TW" dirty="0"/>
          </a:p>
          <a:p>
            <a:pPr lvl="1"/>
            <a:r>
              <a:rPr lang="en-US" altLang="zh-TW" dirty="0"/>
              <a:t>…</a:t>
            </a:r>
          </a:p>
          <a:p>
            <a:r>
              <a:rPr lang="zh-TW" altLang="en-US" dirty="0"/>
              <a:t>計時器需求解決流程</a:t>
            </a:r>
            <a:endParaRPr lang="en-US" altLang="zh-TW" dirty="0"/>
          </a:p>
          <a:p>
            <a:pPr lvl="1"/>
            <a:r>
              <a:rPr lang="en-US" altLang="zh-TW" dirty="0"/>
              <a:t>…</a:t>
            </a:r>
          </a:p>
          <a:p>
            <a:endParaRPr lang="zh-TW" altLang="en-US" dirty="0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9BBD37A-E749-4FB2-846E-984B5901EFB9}"/>
              </a:ext>
            </a:extLst>
          </p:cNvPr>
          <p:cNvCxnSpPr/>
          <p:nvPr/>
        </p:nvCxnSpPr>
        <p:spPr>
          <a:xfrm flipV="1">
            <a:off x="4052047" y="2348753"/>
            <a:ext cx="1174377" cy="108024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58E7CE0C-CA8E-4C5B-983D-A3B38FE80916}"/>
              </a:ext>
            </a:extLst>
          </p:cNvPr>
          <p:cNvCxnSpPr>
            <a:cxnSpLocks/>
          </p:cNvCxnSpPr>
          <p:nvPr/>
        </p:nvCxnSpPr>
        <p:spPr>
          <a:xfrm>
            <a:off x="2303929" y="3827929"/>
            <a:ext cx="2922495" cy="770965"/>
          </a:xfrm>
          <a:prstGeom prst="bentConnector3">
            <a:avLst>
              <a:gd name="adj1" fmla="val 79755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641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72A3F2F-2CE1-407B-A5EA-7C32674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可用輔助工具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C0F6582-64E5-4CE7-ADA8-C80E1E86F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虛擬碼</a:t>
            </a:r>
            <a:endParaRPr lang="en-US" altLang="zh-TW" dirty="0"/>
          </a:p>
          <a:p>
            <a:r>
              <a:rPr lang="en-US" altLang="zh-TW" dirty="0"/>
              <a:t>Use Case </a:t>
            </a:r>
            <a:r>
              <a:rPr lang="zh-TW" altLang="en-US" dirty="0"/>
              <a:t>使用案例</a:t>
            </a:r>
            <a:endParaRPr lang="en-US" altLang="zh-TW" dirty="0"/>
          </a:p>
          <a:p>
            <a:r>
              <a:rPr lang="zh-TW" altLang="en-US" dirty="0"/>
              <a:t>文字分析</a:t>
            </a:r>
            <a:endParaRPr lang="en-US" altLang="zh-TW" dirty="0"/>
          </a:p>
          <a:p>
            <a:r>
              <a:rPr lang="zh-TW" altLang="en-US" dirty="0"/>
              <a:t>圖解流程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Google Shape;661;p52">
            <a:extLst>
              <a:ext uri="{FF2B5EF4-FFF2-40B4-BE49-F238E27FC236}">
                <a16:creationId xmlns:a16="http://schemas.microsoft.com/office/drawing/2014/main" id="{8A4D7047-2483-49B9-A0F4-261FC0F68142}"/>
              </a:ext>
            </a:extLst>
          </p:cNvPr>
          <p:cNvSpPr txBox="1">
            <a:spLocks/>
          </p:cNvSpPr>
          <p:nvPr/>
        </p:nvSpPr>
        <p:spPr>
          <a:xfrm>
            <a:off x="3944472" y="2160589"/>
            <a:ext cx="7646894" cy="372922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0392" lvl="1" indent="-457200">
              <a:spcBef>
                <a:spcPts val="0"/>
              </a:spcBef>
              <a:buSzPts val="2300"/>
              <a:buFont typeface="Noto Sans Symbols"/>
              <a:buAutoNum type="arabicPeriod"/>
            </a:pPr>
            <a:r>
              <a:rPr lang="en-US" altLang="zh-TW" sz="1800" dirty="0">
                <a:latin typeface="+mn-ea"/>
              </a:rPr>
              <a:t>Monster </a:t>
            </a:r>
            <a:r>
              <a:rPr lang="zh-TW" altLang="en-US" sz="1800" dirty="0">
                <a:latin typeface="+mn-ea"/>
              </a:rPr>
              <a:t>對 </a:t>
            </a:r>
            <a:r>
              <a:rPr lang="en-US" altLang="zh-TW" sz="1800" dirty="0">
                <a:latin typeface="+mn-ea"/>
              </a:rPr>
              <a:t>Player </a:t>
            </a:r>
            <a:r>
              <a:rPr lang="zh-TW" altLang="en-US" sz="1800" dirty="0">
                <a:latin typeface="+mn-ea"/>
              </a:rPr>
              <a:t>施展 </a:t>
            </a:r>
            <a:r>
              <a:rPr lang="en-US" altLang="zh-TW" sz="1800" dirty="0">
                <a:latin typeface="+mn-ea"/>
              </a:rPr>
              <a:t>DOT </a:t>
            </a:r>
            <a:r>
              <a:rPr lang="zh-TW" altLang="en-US" sz="1800" dirty="0">
                <a:latin typeface="+mn-ea"/>
              </a:rPr>
              <a:t>招式</a:t>
            </a:r>
          </a:p>
          <a:p>
            <a:pPr marL="1088136" lvl="2" indent="-457200">
              <a:spcBef>
                <a:spcPts val="350"/>
              </a:spcBef>
              <a:buSzPts val="2100"/>
              <a:buFont typeface="Noto Sans Symbols"/>
              <a:buAutoNum type="arabicPeriod"/>
            </a:pPr>
            <a:r>
              <a:rPr lang="en-US" altLang="zh-TW" sz="1800" dirty="0">
                <a:latin typeface="+mn-ea"/>
              </a:rPr>
              <a:t>Monster </a:t>
            </a:r>
            <a:r>
              <a:rPr lang="zh-TW" altLang="en-US" sz="1800" dirty="0">
                <a:latin typeface="+mn-ea"/>
              </a:rPr>
              <a:t>被打斷</a:t>
            </a:r>
          </a:p>
          <a:p>
            <a:pPr marL="1088136" lvl="2" indent="-457200">
              <a:spcBef>
                <a:spcPts val="350"/>
              </a:spcBef>
              <a:buSzPts val="2100"/>
              <a:buFont typeface="Noto Sans Symbols"/>
              <a:buAutoNum type="arabicPeriod"/>
            </a:pPr>
            <a:r>
              <a:rPr lang="en-US" altLang="zh-TW" sz="1800" dirty="0">
                <a:latin typeface="+mn-ea"/>
              </a:rPr>
              <a:t>Monster MP</a:t>
            </a:r>
            <a:r>
              <a:rPr lang="zh-TW" altLang="en-US" sz="1800" dirty="0">
                <a:latin typeface="+mn-ea"/>
              </a:rPr>
              <a:t>不足</a:t>
            </a:r>
          </a:p>
          <a:p>
            <a:pPr marL="621792" lvl="1" indent="-228600">
              <a:spcBef>
                <a:spcPts val="324"/>
              </a:spcBef>
              <a:buSzPts val="2300"/>
              <a:buFont typeface="Noto Sans Symbols"/>
              <a:buNone/>
            </a:pPr>
            <a:r>
              <a:rPr lang="en-US" altLang="zh-TW" sz="1800" dirty="0">
                <a:latin typeface="+mn-ea"/>
              </a:rPr>
              <a:t>2. Player </a:t>
            </a:r>
            <a:r>
              <a:rPr lang="zh-TW" altLang="en-US" sz="1800" dirty="0">
                <a:latin typeface="+mn-ea"/>
              </a:rPr>
              <a:t>計算傷害</a:t>
            </a:r>
          </a:p>
          <a:p>
            <a:pPr marL="1088136" lvl="2" indent="-457200">
              <a:spcBef>
                <a:spcPts val="350"/>
              </a:spcBef>
              <a:buSzPts val="2100"/>
              <a:buFont typeface="Lucida Sans"/>
              <a:buAutoNum type="arabicPeriod"/>
            </a:pPr>
            <a:r>
              <a:rPr lang="en-US" altLang="zh-TW" sz="1800" dirty="0">
                <a:latin typeface="+mn-ea"/>
              </a:rPr>
              <a:t>Player </a:t>
            </a:r>
            <a:r>
              <a:rPr lang="zh-TW" altLang="en-US" sz="1800" dirty="0">
                <a:latin typeface="+mn-ea"/>
              </a:rPr>
              <a:t>死了</a:t>
            </a:r>
          </a:p>
          <a:p>
            <a:pPr marL="1088136" lvl="2" indent="-457200">
              <a:spcBef>
                <a:spcPts val="350"/>
              </a:spcBef>
              <a:buSzPts val="2100"/>
              <a:buFont typeface="Lucida Sans"/>
              <a:buAutoNum type="arabicPeriod"/>
            </a:pPr>
            <a:r>
              <a:rPr lang="en-US" altLang="zh-TW" sz="1800" dirty="0">
                <a:latin typeface="+mn-ea"/>
              </a:rPr>
              <a:t>Player </a:t>
            </a:r>
            <a:r>
              <a:rPr lang="zh-TW" altLang="en-US" sz="1800" dirty="0">
                <a:latin typeface="+mn-ea"/>
              </a:rPr>
              <a:t>有 </a:t>
            </a:r>
            <a:r>
              <a:rPr lang="en-US" altLang="zh-TW" sz="1800" dirty="0">
                <a:latin typeface="+mn-ea"/>
              </a:rPr>
              <a:t>Buff</a:t>
            </a:r>
            <a:endParaRPr lang="en-US" sz="1800" dirty="0">
              <a:latin typeface="+mn-ea"/>
            </a:endParaRPr>
          </a:p>
          <a:p>
            <a:pPr marL="621792" lvl="1" indent="-228600">
              <a:spcBef>
                <a:spcPts val="324"/>
              </a:spcBef>
              <a:buSzPts val="2300"/>
              <a:buFont typeface="Noto Sans Symbols"/>
              <a:buNone/>
            </a:pPr>
            <a:r>
              <a:rPr lang="en-US" altLang="zh-TW" sz="1800" dirty="0">
                <a:latin typeface="+mn-ea"/>
              </a:rPr>
              <a:t>3. Player </a:t>
            </a:r>
            <a:r>
              <a:rPr lang="zh-TW" altLang="en-US" sz="1800" dirty="0">
                <a:latin typeface="+mn-ea"/>
              </a:rPr>
              <a:t>啟動計時裝置</a:t>
            </a:r>
          </a:p>
          <a:p>
            <a:pPr marL="621792" lvl="1" indent="-228600">
              <a:spcBef>
                <a:spcPts val="324"/>
              </a:spcBef>
              <a:buSzPts val="2300"/>
              <a:buFont typeface="Noto Sans Symbols"/>
              <a:buNone/>
            </a:pPr>
            <a:r>
              <a:rPr lang="en-US" altLang="zh-TW" sz="1800" dirty="0">
                <a:latin typeface="+mn-ea"/>
              </a:rPr>
              <a:t>4. Player </a:t>
            </a:r>
            <a:r>
              <a:rPr lang="zh-TW" altLang="en-US" sz="1800" dirty="0">
                <a:latin typeface="+mn-ea"/>
              </a:rPr>
              <a:t>其他的行為</a:t>
            </a:r>
            <a:r>
              <a:rPr lang="en-US" altLang="zh-TW" sz="1800" dirty="0">
                <a:latin typeface="+mn-ea"/>
              </a:rPr>
              <a:t>…</a:t>
            </a:r>
            <a:endParaRPr lang="zh-TW" altLang="en-US" sz="1800" dirty="0">
              <a:latin typeface="+mn-ea"/>
            </a:endParaRPr>
          </a:p>
          <a:p>
            <a:pPr marL="621792" lvl="1" indent="-228600">
              <a:spcBef>
                <a:spcPts val="324"/>
              </a:spcBef>
              <a:buSzPts val="2300"/>
              <a:buFont typeface="Noto Sans Symbols"/>
              <a:buNone/>
            </a:pPr>
            <a:r>
              <a:rPr lang="en-US" altLang="zh-TW" sz="1800" dirty="0">
                <a:latin typeface="+mn-ea"/>
              </a:rPr>
              <a:t>5. </a:t>
            </a:r>
            <a:r>
              <a:rPr lang="zh-TW" altLang="en-US" sz="1800" dirty="0">
                <a:latin typeface="+mn-ea"/>
              </a:rPr>
              <a:t>時間到，</a:t>
            </a:r>
            <a:r>
              <a:rPr lang="en-US" altLang="zh-TW" sz="1800" dirty="0">
                <a:latin typeface="+mn-ea"/>
              </a:rPr>
              <a:t>Player</a:t>
            </a:r>
            <a:r>
              <a:rPr lang="zh-TW" altLang="en-US" sz="1800" dirty="0">
                <a:latin typeface="+mn-ea"/>
              </a:rPr>
              <a:t>計算</a:t>
            </a:r>
            <a:r>
              <a:rPr lang="en-US" altLang="zh-TW" sz="1800" dirty="0">
                <a:latin typeface="+mn-ea"/>
              </a:rPr>
              <a:t>DOT</a:t>
            </a:r>
            <a:r>
              <a:rPr lang="zh-TW" altLang="en-US" sz="1800" dirty="0">
                <a:latin typeface="+mn-ea"/>
              </a:rPr>
              <a:t>傷害，結束計時裝置</a:t>
            </a:r>
          </a:p>
          <a:p>
            <a:pPr marL="1088136" lvl="2" indent="-457200">
              <a:spcBef>
                <a:spcPts val="350"/>
              </a:spcBef>
              <a:buSzPts val="2100"/>
              <a:buFont typeface="Lucida Sans"/>
              <a:buAutoNum type="arabicPeriod"/>
            </a:pPr>
            <a:r>
              <a:rPr lang="en-US" altLang="zh-TW" sz="1800" dirty="0">
                <a:latin typeface="+mn-ea"/>
              </a:rPr>
              <a:t>Player </a:t>
            </a:r>
            <a:r>
              <a:rPr lang="zh-TW" altLang="en-US" sz="1800" dirty="0">
                <a:latin typeface="+mn-ea"/>
              </a:rPr>
              <a:t>死了物件被消滅</a:t>
            </a:r>
          </a:p>
          <a:p>
            <a:pPr marL="1088136" lvl="2" indent="-457200">
              <a:spcBef>
                <a:spcPts val="350"/>
              </a:spcBef>
              <a:buSzPts val="2100"/>
              <a:buFont typeface="Lucida Sans"/>
              <a:buAutoNum type="arabicPeriod"/>
            </a:pPr>
            <a:r>
              <a:rPr lang="en-US" altLang="zh-TW" sz="1800" dirty="0">
                <a:latin typeface="+mn-ea"/>
              </a:rPr>
              <a:t>…</a:t>
            </a:r>
            <a:endParaRPr lang="zh-TW" altLang="en-US" sz="1800" dirty="0">
              <a:latin typeface="+mn-ea"/>
            </a:endParaRPr>
          </a:p>
        </p:txBody>
      </p:sp>
      <p:sp>
        <p:nvSpPr>
          <p:cNvPr id="8" name="Google Shape;664;p52">
            <a:extLst>
              <a:ext uri="{FF2B5EF4-FFF2-40B4-BE49-F238E27FC236}">
                <a16:creationId xmlns:a16="http://schemas.microsoft.com/office/drawing/2014/main" id="{23B8CE81-7A30-4B90-A4AD-618841AA0ADC}"/>
              </a:ext>
            </a:extLst>
          </p:cNvPr>
          <p:cNvSpPr/>
          <p:nvPr/>
        </p:nvSpPr>
        <p:spPr>
          <a:xfrm>
            <a:off x="4735245" y="2164365"/>
            <a:ext cx="1055955" cy="31432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Google Shape;665;p52">
            <a:extLst>
              <a:ext uri="{FF2B5EF4-FFF2-40B4-BE49-F238E27FC236}">
                <a16:creationId xmlns:a16="http://schemas.microsoft.com/office/drawing/2014/main" id="{28EF8912-4806-435D-A817-C10F57C934C4}"/>
              </a:ext>
            </a:extLst>
          </p:cNvPr>
          <p:cNvSpPr/>
          <p:nvPr/>
        </p:nvSpPr>
        <p:spPr>
          <a:xfrm>
            <a:off x="6073947" y="2184210"/>
            <a:ext cx="666750" cy="3143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666;p52">
            <a:extLst>
              <a:ext uri="{FF2B5EF4-FFF2-40B4-BE49-F238E27FC236}">
                <a16:creationId xmlns:a16="http://schemas.microsoft.com/office/drawing/2014/main" id="{A379FA42-171E-46F4-A90C-CD88DE8EEB0B}"/>
              </a:ext>
            </a:extLst>
          </p:cNvPr>
          <p:cNvSpPr/>
          <p:nvPr/>
        </p:nvSpPr>
        <p:spPr>
          <a:xfrm>
            <a:off x="7346950" y="2184210"/>
            <a:ext cx="1101726" cy="3143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667;p52">
            <a:extLst>
              <a:ext uri="{FF2B5EF4-FFF2-40B4-BE49-F238E27FC236}">
                <a16:creationId xmlns:a16="http://schemas.microsoft.com/office/drawing/2014/main" id="{1E3C5004-3205-49EB-86CB-3B347AACDA89}"/>
              </a:ext>
            </a:extLst>
          </p:cNvPr>
          <p:cNvSpPr/>
          <p:nvPr/>
        </p:nvSpPr>
        <p:spPr>
          <a:xfrm>
            <a:off x="6056816" y="3791354"/>
            <a:ext cx="577850" cy="33337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" name="Google Shape;668;p52">
            <a:extLst>
              <a:ext uri="{FF2B5EF4-FFF2-40B4-BE49-F238E27FC236}">
                <a16:creationId xmlns:a16="http://schemas.microsoft.com/office/drawing/2014/main" id="{41767874-B36A-4FB8-8CBD-296911D44A41}"/>
              </a:ext>
            </a:extLst>
          </p:cNvPr>
          <p:cNvSpPr/>
          <p:nvPr/>
        </p:nvSpPr>
        <p:spPr>
          <a:xfrm>
            <a:off x="5831137" y="4100975"/>
            <a:ext cx="1055438" cy="31432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Google Shape;669;p52">
            <a:extLst>
              <a:ext uri="{FF2B5EF4-FFF2-40B4-BE49-F238E27FC236}">
                <a16:creationId xmlns:a16="http://schemas.microsoft.com/office/drawing/2014/main" id="{E8CEDC4B-AFE7-4476-BC7D-E8F9C4545618}"/>
              </a:ext>
            </a:extLst>
          </p:cNvPr>
          <p:cNvSpPr/>
          <p:nvPr/>
        </p:nvSpPr>
        <p:spPr>
          <a:xfrm>
            <a:off x="6750307" y="2193735"/>
            <a:ext cx="615951" cy="304801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670;p52">
            <a:extLst>
              <a:ext uri="{FF2B5EF4-FFF2-40B4-BE49-F238E27FC236}">
                <a16:creationId xmlns:a16="http://schemas.microsoft.com/office/drawing/2014/main" id="{099DF5C8-C494-48CC-B535-5B2A5739D289}"/>
              </a:ext>
            </a:extLst>
          </p:cNvPr>
          <p:cNvSpPr/>
          <p:nvPr/>
        </p:nvSpPr>
        <p:spPr>
          <a:xfrm>
            <a:off x="6299199" y="2510486"/>
            <a:ext cx="615951" cy="304801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671;p52">
            <a:extLst>
              <a:ext uri="{FF2B5EF4-FFF2-40B4-BE49-F238E27FC236}">
                <a16:creationId xmlns:a16="http://schemas.microsoft.com/office/drawing/2014/main" id="{6B6A0201-AF82-43F3-88F1-25C29290B115}"/>
              </a:ext>
            </a:extLst>
          </p:cNvPr>
          <p:cNvSpPr/>
          <p:nvPr/>
        </p:nvSpPr>
        <p:spPr>
          <a:xfrm>
            <a:off x="5293285" y="3150599"/>
            <a:ext cx="1206501" cy="314326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Google Shape;672;p52">
            <a:extLst>
              <a:ext uri="{FF2B5EF4-FFF2-40B4-BE49-F238E27FC236}">
                <a16:creationId xmlns:a16="http://schemas.microsoft.com/office/drawing/2014/main" id="{7A0D699D-1483-4DD5-9F9E-49337E4D9CBA}"/>
              </a:ext>
            </a:extLst>
          </p:cNvPr>
          <p:cNvSpPr/>
          <p:nvPr/>
        </p:nvSpPr>
        <p:spPr>
          <a:xfrm>
            <a:off x="5782110" y="3482541"/>
            <a:ext cx="577851" cy="314326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Google Shape;673;p52">
            <a:extLst>
              <a:ext uri="{FF2B5EF4-FFF2-40B4-BE49-F238E27FC236}">
                <a16:creationId xmlns:a16="http://schemas.microsoft.com/office/drawing/2014/main" id="{7EAD6AA1-780A-4255-A73D-EFE33EA78B59}"/>
              </a:ext>
            </a:extLst>
          </p:cNvPr>
          <p:cNvSpPr/>
          <p:nvPr/>
        </p:nvSpPr>
        <p:spPr>
          <a:xfrm>
            <a:off x="5289082" y="4100975"/>
            <a:ext cx="577851" cy="314326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674;p52">
            <a:extLst>
              <a:ext uri="{FF2B5EF4-FFF2-40B4-BE49-F238E27FC236}">
                <a16:creationId xmlns:a16="http://schemas.microsoft.com/office/drawing/2014/main" id="{F28712AB-3F63-47DD-9265-1EC26E8E868A}"/>
              </a:ext>
            </a:extLst>
          </p:cNvPr>
          <p:cNvSpPr/>
          <p:nvPr/>
        </p:nvSpPr>
        <p:spPr>
          <a:xfrm>
            <a:off x="7858125" y="4251136"/>
            <a:ext cx="1143000" cy="381000"/>
          </a:xfrm>
          <a:prstGeom prst="rect">
            <a:avLst/>
          </a:prstGeom>
          <a:solidFill>
            <a:srgbClr val="FFCC99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Monster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675;p52">
            <a:extLst>
              <a:ext uri="{FF2B5EF4-FFF2-40B4-BE49-F238E27FC236}">
                <a16:creationId xmlns:a16="http://schemas.microsoft.com/office/drawing/2014/main" id="{AC3615E4-C0D6-45E2-9757-97E59482A54D}"/>
              </a:ext>
            </a:extLst>
          </p:cNvPr>
          <p:cNvSpPr/>
          <p:nvPr/>
        </p:nvSpPr>
        <p:spPr>
          <a:xfrm>
            <a:off x="9963150" y="4765486"/>
            <a:ext cx="1143000" cy="381000"/>
          </a:xfrm>
          <a:prstGeom prst="rect">
            <a:avLst/>
          </a:prstGeom>
          <a:solidFill>
            <a:srgbClr val="FFCC99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計時器</a:t>
            </a:r>
            <a:endParaRPr/>
          </a:p>
        </p:txBody>
      </p:sp>
      <p:sp>
        <p:nvSpPr>
          <p:cNvPr id="20" name="Google Shape;676;p52">
            <a:extLst>
              <a:ext uri="{FF2B5EF4-FFF2-40B4-BE49-F238E27FC236}">
                <a16:creationId xmlns:a16="http://schemas.microsoft.com/office/drawing/2014/main" id="{0E51AD9B-71BF-4953-AC80-F30608F6B7C6}"/>
              </a:ext>
            </a:extLst>
          </p:cNvPr>
          <p:cNvSpPr/>
          <p:nvPr/>
        </p:nvSpPr>
        <p:spPr>
          <a:xfrm>
            <a:off x="7848600" y="3422461"/>
            <a:ext cx="1143000" cy="381000"/>
          </a:xfrm>
          <a:prstGeom prst="rect">
            <a:avLst/>
          </a:prstGeom>
          <a:solidFill>
            <a:srgbClr val="FFCC99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Player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Google Shape;677;p52">
            <a:extLst>
              <a:ext uri="{FF2B5EF4-FFF2-40B4-BE49-F238E27FC236}">
                <a16:creationId xmlns:a16="http://schemas.microsoft.com/office/drawing/2014/main" id="{F087E0E4-A17C-409C-8374-E037643C3488}"/>
              </a:ext>
            </a:extLst>
          </p:cNvPr>
          <p:cNvSpPr/>
          <p:nvPr/>
        </p:nvSpPr>
        <p:spPr>
          <a:xfrm>
            <a:off x="9382125" y="2974786"/>
            <a:ext cx="1143000" cy="38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受招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" name="Google Shape;678;p52">
            <a:extLst>
              <a:ext uri="{FF2B5EF4-FFF2-40B4-BE49-F238E27FC236}">
                <a16:creationId xmlns:a16="http://schemas.microsoft.com/office/drawing/2014/main" id="{B795A104-900D-4B1C-A3E5-5E262544C97C}"/>
              </a:ext>
            </a:extLst>
          </p:cNvPr>
          <p:cNvSpPr/>
          <p:nvPr/>
        </p:nvSpPr>
        <p:spPr>
          <a:xfrm>
            <a:off x="9372600" y="3727261"/>
            <a:ext cx="1143000" cy="381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計算傷害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3" name="Google Shape;679;p52">
            <a:extLst>
              <a:ext uri="{FF2B5EF4-FFF2-40B4-BE49-F238E27FC236}">
                <a16:creationId xmlns:a16="http://schemas.microsoft.com/office/drawing/2014/main" id="{24C2846D-3F4A-47BA-BF81-411C68BC04BE}"/>
              </a:ext>
            </a:extLst>
          </p:cNvPr>
          <p:cNvCxnSpPr/>
          <p:nvPr/>
        </p:nvCxnSpPr>
        <p:spPr>
          <a:xfrm rot="10800000" flipH="1">
            <a:off x="8991600" y="3270061"/>
            <a:ext cx="381000" cy="152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680;p52">
            <a:extLst>
              <a:ext uri="{FF2B5EF4-FFF2-40B4-BE49-F238E27FC236}">
                <a16:creationId xmlns:a16="http://schemas.microsoft.com/office/drawing/2014/main" id="{ADCA8616-4E73-4E82-8AE0-E1D85CD4BCF4}"/>
              </a:ext>
            </a:extLst>
          </p:cNvPr>
          <p:cNvCxnSpPr/>
          <p:nvPr/>
        </p:nvCxnSpPr>
        <p:spPr>
          <a:xfrm>
            <a:off x="8991600" y="3803461"/>
            <a:ext cx="352425" cy="12382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681;p52">
            <a:extLst>
              <a:ext uri="{FF2B5EF4-FFF2-40B4-BE49-F238E27FC236}">
                <a16:creationId xmlns:a16="http://schemas.microsoft.com/office/drawing/2014/main" id="{812F1346-B671-4BBF-B294-6EA25CDFE381}"/>
              </a:ext>
            </a:extLst>
          </p:cNvPr>
          <p:cNvCxnSpPr/>
          <p:nvPr/>
        </p:nvCxnSpPr>
        <p:spPr>
          <a:xfrm rot="10800000">
            <a:off x="10058399" y="4108261"/>
            <a:ext cx="485775" cy="66675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682;p52">
            <a:extLst>
              <a:ext uri="{FF2B5EF4-FFF2-40B4-BE49-F238E27FC236}">
                <a16:creationId xmlns:a16="http://schemas.microsoft.com/office/drawing/2014/main" id="{71028EDA-E3F3-4ADA-BD42-0066CDA26A99}"/>
              </a:ext>
            </a:extLst>
          </p:cNvPr>
          <p:cNvCxnSpPr/>
          <p:nvPr/>
        </p:nvCxnSpPr>
        <p:spPr>
          <a:xfrm rot="10800000" flipH="1">
            <a:off x="8448675" y="3803459"/>
            <a:ext cx="9525" cy="43815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683;p52">
            <a:extLst>
              <a:ext uri="{FF2B5EF4-FFF2-40B4-BE49-F238E27FC236}">
                <a16:creationId xmlns:a16="http://schemas.microsoft.com/office/drawing/2014/main" id="{FE43FC7B-C29B-428B-8B85-3A29EFC089F3}"/>
              </a:ext>
            </a:extLst>
          </p:cNvPr>
          <p:cNvSpPr/>
          <p:nvPr/>
        </p:nvSpPr>
        <p:spPr>
          <a:xfrm>
            <a:off x="7924800" y="2736661"/>
            <a:ext cx="1143000" cy="381000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Buff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8" name="Google Shape;684;p52">
            <a:extLst>
              <a:ext uri="{FF2B5EF4-FFF2-40B4-BE49-F238E27FC236}">
                <a16:creationId xmlns:a16="http://schemas.microsoft.com/office/drawing/2014/main" id="{F3625E22-6C58-4924-BEDC-6493E94471EF}"/>
              </a:ext>
            </a:extLst>
          </p:cNvPr>
          <p:cNvCxnSpPr/>
          <p:nvPr/>
        </p:nvCxnSpPr>
        <p:spPr>
          <a:xfrm rot="10800000">
            <a:off x="8458200" y="3117661"/>
            <a:ext cx="0" cy="304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685;p52">
            <a:extLst>
              <a:ext uri="{FF2B5EF4-FFF2-40B4-BE49-F238E27FC236}">
                <a16:creationId xmlns:a16="http://schemas.microsoft.com/office/drawing/2014/main" id="{06B69A71-347A-477D-8F5D-ACBB64A9CC45}"/>
              </a:ext>
            </a:extLst>
          </p:cNvPr>
          <p:cNvCxnSpPr>
            <a:stCxn id="21" idx="3"/>
            <a:endCxn id="19" idx="3"/>
          </p:cNvCxnSpPr>
          <p:nvPr/>
        </p:nvCxnSpPr>
        <p:spPr>
          <a:xfrm>
            <a:off x="10525125" y="3165286"/>
            <a:ext cx="581100" cy="1790700"/>
          </a:xfrm>
          <a:prstGeom prst="curvedConnector3">
            <a:avLst>
              <a:gd name="adj1" fmla="val 139326"/>
            </a:avLst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0" name="Google Shape;686;p52">
            <a:extLst>
              <a:ext uri="{FF2B5EF4-FFF2-40B4-BE49-F238E27FC236}">
                <a16:creationId xmlns:a16="http://schemas.microsoft.com/office/drawing/2014/main" id="{4F5F3447-F4C1-40D1-BC6C-D1B5BA88678A}"/>
              </a:ext>
            </a:extLst>
          </p:cNvPr>
          <p:cNvSpPr txBox="1"/>
          <p:nvPr/>
        </p:nvSpPr>
        <p:spPr>
          <a:xfrm>
            <a:off x="7258050" y="3860611"/>
            <a:ext cx="1142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DOT招式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" name="Google Shape;687;p52">
            <a:extLst>
              <a:ext uri="{FF2B5EF4-FFF2-40B4-BE49-F238E27FC236}">
                <a16:creationId xmlns:a16="http://schemas.microsoft.com/office/drawing/2014/main" id="{55E711D1-A88B-4245-84FD-576512581E69}"/>
              </a:ext>
            </a:extLst>
          </p:cNvPr>
          <p:cNvSpPr txBox="1"/>
          <p:nvPr/>
        </p:nvSpPr>
        <p:spPr>
          <a:xfrm>
            <a:off x="9315450" y="4251136"/>
            <a:ext cx="8699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時間到</a:t>
            </a:r>
            <a:endParaRPr/>
          </a:p>
        </p:txBody>
      </p:sp>
      <p:sp>
        <p:nvSpPr>
          <p:cNvPr id="32" name="Google Shape;688;p52">
            <a:extLst>
              <a:ext uri="{FF2B5EF4-FFF2-40B4-BE49-F238E27FC236}">
                <a16:creationId xmlns:a16="http://schemas.microsoft.com/office/drawing/2014/main" id="{4FE48C9C-0446-4075-8B56-E224C0E75E94}"/>
              </a:ext>
            </a:extLst>
          </p:cNvPr>
          <p:cNvSpPr/>
          <p:nvPr/>
        </p:nvSpPr>
        <p:spPr>
          <a:xfrm>
            <a:off x="8505824" y="4784536"/>
            <a:ext cx="790575" cy="381000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MP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" name="Google Shape;689;p52">
            <a:extLst>
              <a:ext uri="{FF2B5EF4-FFF2-40B4-BE49-F238E27FC236}">
                <a16:creationId xmlns:a16="http://schemas.microsoft.com/office/drawing/2014/main" id="{27EA6A75-7018-497A-9D49-933EF2264B06}"/>
              </a:ext>
            </a:extLst>
          </p:cNvPr>
          <p:cNvSpPr/>
          <p:nvPr/>
        </p:nvSpPr>
        <p:spPr>
          <a:xfrm>
            <a:off x="6045025" y="2820328"/>
            <a:ext cx="425451" cy="3048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4" name="Google Shape;690;p52">
            <a:extLst>
              <a:ext uri="{FF2B5EF4-FFF2-40B4-BE49-F238E27FC236}">
                <a16:creationId xmlns:a16="http://schemas.microsoft.com/office/drawing/2014/main" id="{A9ABAD8E-CB89-4C2D-AE89-D9583F0F1786}"/>
              </a:ext>
            </a:extLst>
          </p:cNvPr>
          <p:cNvCxnSpPr/>
          <p:nvPr/>
        </p:nvCxnSpPr>
        <p:spPr>
          <a:xfrm>
            <a:off x="8620126" y="4660711"/>
            <a:ext cx="266700" cy="14287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E6E20D3F-39ED-4D9E-BCB4-49C136B1592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160494" y="3117661"/>
            <a:ext cx="1783978" cy="9075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2895812-EC86-42CE-82F5-3FF17AD0B167}"/>
              </a:ext>
            </a:extLst>
          </p:cNvPr>
          <p:cNvCxnSpPr/>
          <p:nvPr/>
        </p:nvCxnSpPr>
        <p:spPr>
          <a:xfrm>
            <a:off x="1972235" y="2348753"/>
            <a:ext cx="22770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4599077-D3CE-45C8-88F4-8884F21469DA}"/>
              </a:ext>
            </a:extLst>
          </p:cNvPr>
          <p:cNvCxnSpPr/>
          <p:nvPr/>
        </p:nvCxnSpPr>
        <p:spPr>
          <a:xfrm>
            <a:off x="3128682" y="2736661"/>
            <a:ext cx="11295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21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838748-1FD6-B42F-F773-6DA53EC5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Coding </a:t>
            </a:r>
            <a:r>
              <a:rPr lang="zh-TW" altLang="en-US" dirty="0"/>
              <a:t>基本技巧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F799F2-F7B3-CA37-8CC6-0845D852B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易讀易懂 </a:t>
            </a:r>
            <a:r>
              <a:rPr lang="en-US" altLang="zh-TW" dirty="0"/>
              <a:t>–</a:t>
            </a:r>
            <a:r>
              <a:rPr lang="zh-TW" altLang="en-US" dirty="0"/>
              <a:t> 時間久了會忘記</a:t>
            </a:r>
            <a:endParaRPr lang="en-US" altLang="zh-TW" dirty="0"/>
          </a:p>
          <a:p>
            <a:pPr lvl="1"/>
            <a:r>
              <a:rPr lang="zh-TW" altLang="en-US" dirty="0"/>
              <a:t>紀律 </a:t>
            </a:r>
            <a:r>
              <a:rPr lang="en-US" altLang="zh-TW" dirty="0"/>
              <a:t>–</a:t>
            </a:r>
            <a:r>
              <a:rPr lang="zh-TW" altLang="en-US" dirty="0"/>
              <a:t> 一致的邏輯性</a:t>
            </a:r>
            <a:endParaRPr lang="en-US" altLang="zh-TW" dirty="0"/>
          </a:p>
          <a:p>
            <a:pPr lvl="1"/>
            <a:r>
              <a:rPr lang="zh-TW" altLang="en-US" dirty="0"/>
              <a:t>練英文 </a:t>
            </a:r>
            <a:r>
              <a:rPr lang="en-US" altLang="zh-TW" dirty="0"/>
              <a:t>–</a:t>
            </a:r>
            <a:r>
              <a:rPr lang="zh-TW" altLang="en-US" dirty="0"/>
              <a:t> 選擇精確的命名，避免誤導</a:t>
            </a:r>
            <a:endParaRPr lang="en-US" altLang="zh-TW" dirty="0"/>
          </a:p>
          <a:p>
            <a:pPr lvl="2"/>
            <a:r>
              <a:rPr lang="en-US" altLang="zh-TW" dirty="0" err="1"/>
              <a:t>Npc</a:t>
            </a:r>
            <a:r>
              <a:rPr lang="en-US" altLang="zh-TW" dirty="0"/>
              <a:t>[] </a:t>
            </a:r>
            <a:r>
              <a:rPr lang="en-US" altLang="zh-TW" dirty="0" err="1"/>
              <a:t>NpcList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List</a:t>
            </a:r>
            <a:r>
              <a:rPr lang="zh-TW" altLang="en-US" dirty="0">
                <a:sym typeface="Wingdings" panose="05000000000000000000" pitchFamily="2" charset="2"/>
              </a:rPr>
              <a:t>這字適合嗎</a:t>
            </a:r>
            <a:r>
              <a:rPr lang="en-US" altLang="zh-TW" dirty="0">
                <a:sym typeface="Wingdings" panose="05000000000000000000" pitchFamily="2" charset="2"/>
              </a:rPr>
              <a:t>?</a:t>
            </a:r>
            <a:endParaRPr lang="en-US" altLang="zh-TW" dirty="0"/>
          </a:p>
          <a:p>
            <a:pPr lvl="1"/>
            <a:r>
              <a:rPr lang="zh-TW" altLang="en-US" dirty="0"/>
              <a:t>避免有需要強記的規則</a:t>
            </a:r>
            <a:endParaRPr lang="en-US" altLang="zh-TW" dirty="0"/>
          </a:p>
          <a:p>
            <a:r>
              <a:rPr lang="zh-TW" altLang="en-US" dirty="0"/>
              <a:t>架構</a:t>
            </a:r>
            <a:endParaRPr lang="en-US" altLang="zh-TW" dirty="0"/>
          </a:p>
          <a:p>
            <a:pPr lvl="1"/>
            <a:r>
              <a:rPr lang="zh-TW" altLang="en-US" dirty="0"/>
              <a:t>函式</a:t>
            </a:r>
            <a:r>
              <a:rPr lang="en-US" altLang="zh-TW" dirty="0"/>
              <a:t>/</a:t>
            </a:r>
            <a:r>
              <a:rPr lang="zh-TW" altLang="en-US" dirty="0"/>
              <a:t>物件越小功能越集中越好 </a:t>
            </a:r>
            <a:r>
              <a:rPr lang="en-US" altLang="zh-TW" dirty="0"/>
              <a:t>(</a:t>
            </a:r>
            <a:r>
              <a:rPr lang="zh-TW" altLang="en-US" dirty="0"/>
              <a:t>內聚力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函式</a:t>
            </a:r>
            <a:r>
              <a:rPr lang="en-US" altLang="zh-TW" dirty="0"/>
              <a:t>/</a:t>
            </a:r>
            <a:r>
              <a:rPr lang="zh-TW" altLang="en-US" dirty="0"/>
              <a:t>物件對外界資訊知道越少越好 </a:t>
            </a:r>
            <a:r>
              <a:rPr lang="en-US" altLang="zh-TW" dirty="0"/>
              <a:t>(</a:t>
            </a:r>
            <a:r>
              <a:rPr lang="zh-TW" altLang="en-US" dirty="0"/>
              <a:t>內聚力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函式</a:t>
            </a:r>
            <a:r>
              <a:rPr lang="en-US" altLang="zh-TW" dirty="0"/>
              <a:t>/</a:t>
            </a:r>
            <a:r>
              <a:rPr lang="zh-TW" altLang="en-US" dirty="0"/>
              <a:t>物件避免對外界操作越少越好 </a:t>
            </a:r>
            <a:r>
              <a:rPr lang="en-US" altLang="zh-TW" dirty="0"/>
              <a:t>(</a:t>
            </a:r>
            <a:r>
              <a:rPr lang="zh-TW" altLang="en-US" dirty="0"/>
              <a:t>偶合力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3232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A61EF-9932-4B0D-8F4F-659D5955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四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Coding</a:t>
            </a:r>
            <a:endParaRPr lang="zh-TW" altLang="en-US" dirty="0"/>
          </a:p>
        </p:txBody>
      </p:sp>
      <p:sp>
        <p:nvSpPr>
          <p:cNvPr id="4" name="Google Shape;696;p53">
            <a:extLst>
              <a:ext uri="{FF2B5EF4-FFF2-40B4-BE49-F238E27FC236}">
                <a16:creationId xmlns:a16="http://schemas.microsoft.com/office/drawing/2014/main" id="{F5C81EBD-529C-4DF3-845B-5615D7804D41}"/>
              </a:ext>
            </a:extLst>
          </p:cNvPr>
          <p:cNvSpPr txBox="1">
            <a:spLocks/>
          </p:cNvSpPr>
          <p:nvPr/>
        </p:nvSpPr>
        <p:spPr>
          <a:xfrm>
            <a:off x="981635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56032">
              <a:lnSpc>
                <a:spcPct val="80000"/>
              </a:lnSpc>
              <a:spcBef>
                <a:spcPts val="0"/>
              </a:spcBef>
              <a:buSzPts val="952"/>
              <a:buFont typeface="Noto Sans Symbols"/>
              <a:buNone/>
            </a:pPr>
            <a:r>
              <a:rPr lang="en-US" altLang="zh-TW" sz="1400" dirty="0"/>
              <a:t>class Player</a:t>
            </a:r>
            <a:endParaRPr lang="en-US" sz="1400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{</a:t>
            </a:r>
            <a:endParaRPr lang="en-US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	int hp;</a:t>
            </a:r>
            <a:endParaRPr lang="en-US" sz="1400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	bool </a:t>
            </a:r>
            <a:r>
              <a:rPr lang="en-US" altLang="zh-TW" sz="1400" dirty="0" err="1"/>
              <a:t>isDead</a:t>
            </a:r>
            <a:r>
              <a:rPr lang="en-US" altLang="zh-TW" sz="1400" dirty="0"/>
              <a:t>;</a:t>
            </a:r>
            <a:endParaRPr lang="en-US" sz="1400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     void </a:t>
            </a:r>
            <a:r>
              <a:rPr lang="en-US" altLang="zh-TW" sz="1400" dirty="0" err="1"/>
              <a:t>TriggerTimer</a:t>
            </a:r>
            <a:r>
              <a:rPr lang="en-US" altLang="zh-TW" sz="1400" dirty="0"/>
              <a:t>()</a:t>
            </a:r>
            <a:endParaRPr lang="en-US" sz="1400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    {</a:t>
            </a:r>
            <a:endParaRPr lang="en-US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	    if( !</a:t>
            </a:r>
            <a:r>
              <a:rPr lang="en-US" altLang="zh-TW" sz="1400" dirty="0" err="1"/>
              <a:t>isDead</a:t>
            </a:r>
            <a:r>
              <a:rPr lang="en-US" altLang="zh-TW" sz="1400" dirty="0"/>
              <a:t> ) </a:t>
            </a:r>
            <a:endParaRPr lang="en-US" sz="1400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	    {</a:t>
            </a:r>
            <a:endParaRPr lang="en-US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		    </a:t>
            </a:r>
            <a:r>
              <a:rPr lang="en-US" altLang="zh-TW" sz="1400" dirty="0" err="1"/>
              <a:t>SetTimer</a:t>
            </a:r>
            <a:r>
              <a:rPr lang="en-US" altLang="zh-TW" sz="1400" dirty="0"/>
              <a:t>( 1000 );</a:t>
            </a:r>
            <a:endParaRPr lang="en-US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	    }</a:t>
            </a:r>
            <a:endParaRPr lang="en-US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    }</a:t>
            </a:r>
            <a:endParaRPr lang="en-US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    void </a:t>
            </a:r>
            <a:r>
              <a:rPr lang="en-US" altLang="zh-TW" sz="1400" dirty="0" err="1"/>
              <a:t>GetDamage</a:t>
            </a:r>
            <a:r>
              <a:rPr lang="en-US" altLang="zh-TW" sz="1400" dirty="0"/>
              <a:t>(int dmg)</a:t>
            </a:r>
            <a:endParaRPr lang="en-US" sz="1400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    {</a:t>
            </a:r>
            <a:endParaRPr lang="en-US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	    hp-=dmg;</a:t>
            </a:r>
            <a:endParaRPr lang="en-US" sz="1400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	    if(hp&lt;=0) </a:t>
            </a:r>
            <a:r>
              <a:rPr lang="en-US" altLang="zh-TW" sz="1400" dirty="0" err="1"/>
              <a:t>isDead</a:t>
            </a:r>
            <a:r>
              <a:rPr lang="en-US" altLang="zh-TW" sz="1400" dirty="0"/>
              <a:t>=true;</a:t>
            </a:r>
            <a:endParaRPr lang="en-US" sz="1400" dirty="0"/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altLang="zh-TW" sz="1400" dirty="0"/>
              <a:t>    }</a:t>
            </a:r>
          </a:p>
          <a:p>
            <a:pPr marL="365760" indent="-256032">
              <a:lnSpc>
                <a:spcPct val="80000"/>
              </a:lnSpc>
              <a:spcBef>
                <a:spcPts val="400"/>
              </a:spcBef>
              <a:buSzPts val="952"/>
              <a:buFont typeface="Noto Sans Symbols"/>
              <a:buNone/>
            </a:pPr>
            <a:r>
              <a:rPr lang="en-US" sz="1400" dirty="0"/>
              <a:t>}</a:t>
            </a:r>
            <a:endParaRPr lang="en-US" dirty="0"/>
          </a:p>
        </p:txBody>
      </p:sp>
      <p:sp>
        <p:nvSpPr>
          <p:cNvPr id="5" name="Google Shape;697;p53">
            <a:extLst>
              <a:ext uri="{FF2B5EF4-FFF2-40B4-BE49-F238E27FC236}">
                <a16:creationId xmlns:a16="http://schemas.microsoft.com/office/drawing/2014/main" id="{06C39566-D27F-4761-B16A-38663E09FBD1}"/>
              </a:ext>
            </a:extLst>
          </p:cNvPr>
          <p:cNvSpPr txBox="1"/>
          <p:nvPr/>
        </p:nvSpPr>
        <p:spPr>
          <a:xfrm>
            <a:off x="4659313" y="1743075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marR="0" lvl="0" indent="-25603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void OnTimer()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	Player.GetDamage();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	if(…) KillTimer();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class Monster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	Player player;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altLang="en-US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</a:t>
            </a:r>
            <a:r>
              <a:rPr lang="en-US" altLang="zh-TW" sz="14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v</a:t>
            </a: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oid Cast</a:t>
            </a:r>
            <a:r>
              <a:rPr lang="en-US" alt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Skill</a:t>
            </a: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en-US" alt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</a:t>
            </a: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{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	</a:t>
            </a:r>
            <a:r>
              <a:rPr lang="en-US" alt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</a:t>
            </a: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player</a:t>
            </a:r>
            <a:r>
              <a:rPr lang="en-US" alt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.</a:t>
            </a:r>
            <a:r>
              <a:rPr lang="en-US" altLang="zh-TW" sz="1400" b="0" i="0" u="none" strike="noStrike" cap="none" dirty="0" err="1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TriggerTimer</a:t>
            </a: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();</a:t>
            </a:r>
            <a:endParaRPr dirty="0"/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en-US" alt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</a:t>
            </a:r>
            <a:r>
              <a:rPr lang="zh-TW" sz="1400" b="0" i="0" u="none" strike="noStrike" cap="none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lang="en-US" altLang="zh-TW" sz="14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65760" marR="0" lvl="0" indent="-2560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</a:pPr>
            <a:r>
              <a:rPr lang="en-US" sz="1400" dirty="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}</a:t>
            </a:r>
            <a:endParaRPr sz="14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" name="Google Shape;699;p53">
            <a:extLst>
              <a:ext uri="{FF2B5EF4-FFF2-40B4-BE49-F238E27FC236}">
                <a16:creationId xmlns:a16="http://schemas.microsoft.com/office/drawing/2014/main" id="{746DDEFE-B45B-4161-8EF8-FF38C4178EE0}"/>
              </a:ext>
            </a:extLst>
          </p:cNvPr>
          <p:cNvSpPr/>
          <p:nvPr/>
        </p:nvSpPr>
        <p:spPr>
          <a:xfrm>
            <a:off x="4648200" y="3048000"/>
            <a:ext cx="3429000" cy="3048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Google Shape;700;p53">
            <a:extLst>
              <a:ext uri="{FF2B5EF4-FFF2-40B4-BE49-F238E27FC236}">
                <a16:creationId xmlns:a16="http://schemas.microsoft.com/office/drawing/2014/main" id="{304FA821-5FBC-489E-9C4F-6B1923A30E3E}"/>
              </a:ext>
            </a:extLst>
          </p:cNvPr>
          <p:cNvSpPr/>
          <p:nvPr/>
        </p:nvSpPr>
        <p:spPr>
          <a:xfrm>
            <a:off x="990600" y="1524000"/>
            <a:ext cx="3581400" cy="4343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Google Shape;701;p53">
            <a:extLst>
              <a:ext uri="{FF2B5EF4-FFF2-40B4-BE49-F238E27FC236}">
                <a16:creationId xmlns:a16="http://schemas.microsoft.com/office/drawing/2014/main" id="{9D3AD190-FF14-4BFB-AAFA-572481C2214F}"/>
              </a:ext>
            </a:extLst>
          </p:cNvPr>
          <p:cNvSpPr/>
          <p:nvPr/>
        </p:nvSpPr>
        <p:spPr>
          <a:xfrm>
            <a:off x="4648200" y="1524000"/>
            <a:ext cx="3048000" cy="12192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" name="Google Shape;702;p53">
            <a:extLst>
              <a:ext uri="{FF2B5EF4-FFF2-40B4-BE49-F238E27FC236}">
                <a16:creationId xmlns:a16="http://schemas.microsoft.com/office/drawing/2014/main" id="{E23ADE3B-D891-4888-B5DC-633867D57A2E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3124200"/>
            <a:ext cx="2057400" cy="152848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703;p53">
            <a:extLst>
              <a:ext uri="{FF2B5EF4-FFF2-40B4-BE49-F238E27FC236}">
                <a16:creationId xmlns:a16="http://schemas.microsoft.com/office/drawing/2014/main" id="{798ACA7A-5785-430D-8B4B-D5E42C483209}"/>
              </a:ext>
            </a:extLst>
          </p:cNvPr>
          <p:cNvCxnSpPr>
            <a:cxnSpLocks/>
          </p:cNvCxnSpPr>
          <p:nvPr/>
        </p:nvCxnSpPr>
        <p:spPr>
          <a:xfrm flipV="1">
            <a:off x="3209365" y="1752600"/>
            <a:ext cx="1591235" cy="173644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704;p53">
            <a:extLst>
              <a:ext uri="{FF2B5EF4-FFF2-40B4-BE49-F238E27FC236}">
                <a16:creationId xmlns:a16="http://schemas.microsoft.com/office/drawing/2014/main" id="{26E2191E-1690-4C48-9990-0628C0D4928A}"/>
              </a:ext>
            </a:extLst>
          </p:cNvPr>
          <p:cNvCxnSpPr>
            <a:cxnSpLocks/>
          </p:cNvCxnSpPr>
          <p:nvPr/>
        </p:nvCxnSpPr>
        <p:spPr>
          <a:xfrm flipH="1">
            <a:off x="3499644" y="2362200"/>
            <a:ext cx="1605756" cy="175260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7482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CEF4-A476-424F-89F7-14D51518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D36D16-BCCD-460A-AFA1-CA34D85CC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概論 </a:t>
            </a:r>
            <a:r>
              <a:rPr lang="en-US" altLang="zh-TW" dirty="0"/>
              <a:t>3hrs</a:t>
            </a:r>
          </a:p>
          <a:p>
            <a:r>
              <a:rPr lang="zh-TW" altLang="en-US" dirty="0"/>
              <a:t>使用 </a:t>
            </a:r>
            <a:r>
              <a:rPr lang="en-US" altLang="zh-TW" dirty="0"/>
              <a:t>UML</a:t>
            </a:r>
            <a:r>
              <a:rPr lang="zh-TW" altLang="en-US" dirty="0"/>
              <a:t> 圖解系統 </a:t>
            </a:r>
            <a:r>
              <a:rPr lang="en-US" altLang="zh-TW" dirty="0"/>
              <a:t>3hrs</a:t>
            </a:r>
          </a:p>
          <a:p>
            <a:r>
              <a:rPr lang="zh-TW" altLang="en-US" dirty="0"/>
              <a:t>設計樣式 </a:t>
            </a:r>
            <a:r>
              <a:rPr lang="en-US" altLang="zh-TW" dirty="0"/>
              <a:t>9hrs</a:t>
            </a:r>
          </a:p>
          <a:p>
            <a:r>
              <a:rPr lang="zh-TW" altLang="en-US" dirty="0"/>
              <a:t>中大型系統分析 </a:t>
            </a:r>
            <a:r>
              <a:rPr lang="en-US" altLang="zh-TW" dirty="0"/>
              <a:t>3hrs</a:t>
            </a:r>
          </a:p>
          <a:p>
            <a:r>
              <a:rPr lang="en-US" altLang="zh-TW" dirty="0"/>
              <a:t>Q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9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1FA6A-3375-4778-9E68-A6CA6D585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白箱測試</a:t>
            </a:r>
          </a:p>
        </p:txBody>
      </p:sp>
      <p:graphicFrame>
        <p:nvGraphicFramePr>
          <p:cNvPr id="5" name="Google Shape;717;p55">
            <a:extLst>
              <a:ext uri="{FF2B5EF4-FFF2-40B4-BE49-F238E27FC236}">
                <a16:creationId xmlns:a16="http://schemas.microsoft.com/office/drawing/2014/main" id="{40A73151-8D44-4B39-A627-06BA85406E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229600" cy="2643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初始狀態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操作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預期反應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player.isDead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施展DOT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更換目標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!player.isDead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施展DOT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計算傷害+設定計時裝置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!player.isDead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連續DOT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置換前一個DOT，</a:t>
                      </a:r>
                      <a:r>
                        <a:rPr lang="zh-TW" sz="1800" b="0" i="0" u="none" strike="noStrike" cap="non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會不會永遠不跳?</a:t>
                      </a:r>
                      <a:endParaRPr sz="1800" b="0" i="0" u="none" strike="noStrike" cap="none">
                        <a:solidFill>
                          <a:srgbClr val="FF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Player.isDead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DOT時間到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取消計時裝置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!player.isDead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DOT時間到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計算傷害+確認是否死亡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350"/>
                        <a:buFont typeface="Noto Sans Symbols"/>
                        <a:buNone/>
                      </a:pPr>
                      <a:r>
                        <a:rPr lang="zh-TW" sz="18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Google Shape;719;p55">
            <a:extLst>
              <a:ext uri="{FF2B5EF4-FFF2-40B4-BE49-F238E27FC236}">
                <a16:creationId xmlns:a16="http://schemas.microsoft.com/office/drawing/2014/main" id="{0FC73AEB-F227-4589-8EFB-AB942C59BFC3}"/>
              </a:ext>
            </a:extLst>
          </p:cNvPr>
          <p:cNvSpPr/>
          <p:nvPr/>
        </p:nvSpPr>
        <p:spPr>
          <a:xfrm>
            <a:off x="677334" y="4926307"/>
            <a:ext cx="2612571" cy="510639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窮舉法…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3042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D7847-CA63-410D-906E-9FC76AB8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</a:t>
            </a:r>
            <a:r>
              <a:rPr lang="zh-TW" altLang="en-US" dirty="0"/>
              <a:t> </a:t>
            </a:r>
            <a:r>
              <a:rPr lang="en-US" altLang="zh-TW" dirty="0"/>
              <a:t>(Unified Modeling Language)</a:t>
            </a:r>
            <a:r>
              <a:rPr lang="zh-TW" altLang="en-US" dirty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繪圖討論系統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9DFDFD-5B45-428B-8359-9C413A4BB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https://www.omg.org/spec/UML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9792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395E605-ED65-4772-AA13-DAD357BD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</a:t>
            </a:r>
            <a:r>
              <a:rPr lang="zh-TW" altLang="en-US" dirty="0"/>
              <a:t> 總表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01E7B6-2048-431A-9822-7F2B58C32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079" y="2160588"/>
            <a:ext cx="5605879" cy="3881437"/>
          </a:xfrm>
        </p:spPr>
      </p:pic>
    </p:spTree>
    <p:extLst>
      <p:ext uri="{BB962C8B-B14F-4D97-AF65-F5344CB8AC3E}">
        <p14:creationId xmlns:p14="http://schemas.microsoft.com/office/powerpoint/2010/main" val="969423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96DA3C-101F-4500-AF9C-7D669020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</a:t>
            </a:r>
            <a:r>
              <a:rPr lang="zh-TW" altLang="en-US" dirty="0"/>
              <a:t> 常用圖例表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A7EB74C-2A95-479A-9058-467511A2A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00325"/>
              </p:ext>
            </p:extLst>
          </p:nvPr>
        </p:nvGraphicFramePr>
        <p:xfrm>
          <a:off x="677334" y="1660937"/>
          <a:ext cx="8596311" cy="4842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242">
                  <a:extLst>
                    <a:ext uri="{9D8B030D-6E8A-4147-A177-3AD203B41FA5}">
                      <a16:colId xmlns:a16="http://schemas.microsoft.com/office/drawing/2014/main" val="1569434861"/>
                    </a:ext>
                  </a:extLst>
                </a:gridCol>
                <a:gridCol w="2671483">
                  <a:extLst>
                    <a:ext uri="{9D8B030D-6E8A-4147-A177-3AD203B41FA5}">
                      <a16:colId xmlns:a16="http://schemas.microsoft.com/office/drawing/2014/main" val="3142740556"/>
                    </a:ext>
                  </a:extLst>
                </a:gridCol>
                <a:gridCol w="4208586">
                  <a:extLst>
                    <a:ext uri="{9D8B030D-6E8A-4147-A177-3AD203B41FA5}">
                      <a16:colId xmlns:a16="http://schemas.microsoft.com/office/drawing/2014/main" val="2710738609"/>
                    </a:ext>
                  </a:extLst>
                </a:gridCol>
              </a:tblGrid>
              <a:tr h="425276">
                <a:tc>
                  <a:txBody>
                    <a:bodyPr/>
                    <a:lstStyle/>
                    <a:p>
                      <a:r>
                        <a:rPr lang="zh-TW" altLang="en-US" dirty="0"/>
                        <a:t>用途分類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圖 </a:t>
                      </a:r>
                      <a:r>
                        <a:rPr lang="en-US" altLang="zh-TW" dirty="0"/>
                        <a:t>(Diagrams)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範例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833087"/>
                  </a:ext>
                </a:extLst>
              </a:tr>
              <a:tr h="961787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功能特色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使用案例圖 </a:t>
                      </a:r>
                      <a:r>
                        <a:rPr lang="en-US" altLang="zh-TW" dirty="0"/>
                        <a:t>(Use Case)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365023"/>
                  </a:ext>
                </a:extLst>
              </a:tr>
              <a:tr h="1048627">
                <a:tc>
                  <a:txBody>
                    <a:bodyPr/>
                    <a:lstStyle/>
                    <a:p>
                      <a:r>
                        <a:rPr lang="zh-TW" altLang="en-US" dirty="0"/>
                        <a:t>呈現系統結構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類別圖 </a:t>
                      </a:r>
                      <a:r>
                        <a:rPr lang="en-US" altLang="zh-TW" dirty="0"/>
                        <a:t>(Class)</a:t>
                      </a:r>
                    </a:p>
                    <a:p>
                      <a:r>
                        <a:rPr lang="zh-TW" altLang="en-US" dirty="0"/>
                        <a:t>元件圖 </a:t>
                      </a:r>
                      <a:r>
                        <a:rPr lang="en-US" altLang="zh-TW" dirty="0"/>
                        <a:t>(Component)</a:t>
                      </a:r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42414"/>
                  </a:ext>
                </a:extLst>
              </a:tr>
              <a:tr h="1992391">
                <a:tc>
                  <a:txBody>
                    <a:bodyPr/>
                    <a:lstStyle/>
                    <a:p>
                      <a:r>
                        <a:rPr lang="zh-TW" altLang="en-US" dirty="0"/>
                        <a:t>流程控制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循序圖</a:t>
                      </a:r>
                      <a:r>
                        <a:rPr lang="en-US" altLang="zh-TW" dirty="0"/>
                        <a:t> (Sequence)</a:t>
                      </a:r>
                    </a:p>
                    <a:p>
                      <a:r>
                        <a:rPr lang="zh-TW" altLang="en-US" dirty="0"/>
                        <a:t>活動圖 </a:t>
                      </a:r>
                      <a:r>
                        <a:rPr lang="en-US" altLang="zh-TW" dirty="0"/>
                        <a:t>(Activity)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2051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3E9B2EF2-2C35-4330-94AB-550E0561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96" y="4674475"/>
            <a:ext cx="1549680" cy="153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9887E9-CDAC-4BAE-B90A-0B1E150E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849" y="2123441"/>
            <a:ext cx="1564769" cy="9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D6694DE-1AAE-4A4E-A6C2-CF44EF6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61" y="3357219"/>
            <a:ext cx="1124137" cy="59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FBC933C-5ABE-411D-8423-9BBDA9C77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842" y="3173499"/>
            <a:ext cx="1558361" cy="104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93295EC-E8A6-43C3-A71A-E916CB0F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304" y="4603844"/>
            <a:ext cx="1549680" cy="167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595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2F342-B93A-4D49-AA0B-7F826C0D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Use Case Diagram (</a:t>
            </a:r>
            <a:r>
              <a:rPr lang="zh-TW" altLang="en-US"/>
              <a:t>使用案例圖</a:t>
            </a:r>
            <a:r>
              <a:rPr lang="en-US" altLang="zh-TW"/>
              <a:t>)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311D25-A62A-499D-9D14-660F4814E1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2160588"/>
            <a:ext cx="3881437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8E7374-B54A-4D3F-A0F2-2E6D9155AA97}"/>
              </a:ext>
            </a:extLst>
          </p:cNvPr>
          <p:cNvSpPr/>
          <p:nvPr/>
        </p:nvSpPr>
        <p:spPr>
          <a:xfrm>
            <a:off x="7064749" y="2160588"/>
            <a:ext cx="260985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根據用戶分析</a:t>
            </a:r>
            <a:endParaRPr lang="en-US" altLang="zh-TW" dirty="0"/>
          </a:p>
          <a:p>
            <a:pPr algn="ctr"/>
            <a:r>
              <a:rPr lang="zh-TW" altLang="en-US" dirty="0"/>
              <a:t>必須</a:t>
            </a:r>
            <a:r>
              <a:rPr lang="zh-TW" altLang="en-US" dirty="0">
                <a:solidFill>
                  <a:srgbClr val="FF0000"/>
                </a:solidFill>
              </a:rPr>
              <a:t>開發的系統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功能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ED0AB094-9172-4C41-983A-194FB1EC1451}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6633883" y="2820987"/>
            <a:ext cx="430866" cy="4421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0A46CA4A-5720-42E9-AFBA-B7CF852AEF02}"/>
              </a:ext>
            </a:extLst>
          </p:cNvPr>
          <p:cNvCxnSpPr>
            <a:stCxn id="4" idx="2"/>
          </p:cNvCxnSpPr>
          <p:nvPr/>
        </p:nvCxnSpPr>
        <p:spPr>
          <a:xfrm rot="5400000">
            <a:off x="6647190" y="2930198"/>
            <a:ext cx="1171294" cy="227367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C70D613-39CA-4476-BA46-A407CED2D054}"/>
              </a:ext>
            </a:extLst>
          </p:cNvPr>
          <p:cNvSpPr/>
          <p:nvPr/>
        </p:nvSpPr>
        <p:spPr>
          <a:xfrm>
            <a:off x="404066" y="2160588"/>
            <a:ext cx="2483222" cy="16384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應用情境：</a:t>
            </a:r>
            <a:endParaRPr lang="en-US" altLang="zh-TW" dirty="0"/>
          </a:p>
          <a:p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功能架構藍圖規畫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與其他人溝通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(</a:t>
            </a:r>
            <a:r>
              <a:rPr lang="zh-TW" altLang="en-US"/>
              <a:t>範圍</a:t>
            </a:r>
            <a:r>
              <a:rPr lang="zh-TW" altLang="en-US" dirty="0"/>
              <a:t>小</a:t>
            </a:r>
            <a:r>
              <a:rPr lang="zh-TW" altLang="en-US"/>
              <a:t>點沒關係</a:t>
            </a:r>
            <a:r>
              <a:rPr lang="en-US" altLang="zh-TW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2397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96EA35-1079-4C00-B290-7A00C9F6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Diagram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類別圖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E98BFD-70C2-4630-8DFE-485A8FE6F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單一類別表示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範例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E4EE5F-0A0D-4E3C-AEA9-A03DA5CEC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24229"/>
              </p:ext>
            </p:extLst>
          </p:nvPr>
        </p:nvGraphicFramePr>
        <p:xfrm>
          <a:off x="2530918" y="2667463"/>
          <a:ext cx="708704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2347">
                  <a:extLst>
                    <a:ext uri="{9D8B030D-6E8A-4147-A177-3AD203B41FA5}">
                      <a16:colId xmlns:a16="http://schemas.microsoft.com/office/drawing/2014/main" val="3508416289"/>
                    </a:ext>
                  </a:extLst>
                </a:gridCol>
                <a:gridCol w="2362347">
                  <a:extLst>
                    <a:ext uri="{9D8B030D-6E8A-4147-A177-3AD203B41FA5}">
                      <a16:colId xmlns:a16="http://schemas.microsoft.com/office/drawing/2014/main" val="236380105"/>
                    </a:ext>
                  </a:extLst>
                </a:gridCol>
                <a:gridCol w="2362347">
                  <a:extLst>
                    <a:ext uri="{9D8B030D-6E8A-4147-A177-3AD203B41FA5}">
                      <a16:colId xmlns:a16="http://schemas.microsoft.com/office/drawing/2014/main" val="210206922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類別名稱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41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可見性標示區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變數名稱區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變數類型區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初值區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490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可見性標示區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函式名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參數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 型別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回傳類型區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432183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C5773C6B-2847-4338-ACF4-A45D90150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93" y="4517362"/>
            <a:ext cx="286029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491E43-E801-40C4-846B-987962396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93" y="2667463"/>
            <a:ext cx="1476375" cy="1343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5801AB3-0981-4CE7-8C9A-5379F408588D}"/>
              </a:ext>
            </a:extLst>
          </p:cNvPr>
          <p:cNvSpPr/>
          <p:nvPr/>
        </p:nvSpPr>
        <p:spPr>
          <a:xfrm>
            <a:off x="2251331" y="3132786"/>
            <a:ext cx="322730" cy="206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424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24B76-30DF-4DFA-B0F9-CBC65F98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多重類別表示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FC1143-AD76-41F9-953A-B592546D8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通常為強調彼此</a:t>
            </a:r>
            <a:r>
              <a:rPr lang="zh-TW" altLang="en-US" dirty="0">
                <a:solidFill>
                  <a:srgbClr val="FF0000"/>
                </a:solidFill>
              </a:rPr>
              <a:t>關係</a:t>
            </a:r>
            <a:r>
              <a:rPr lang="zh-TW" altLang="en-US" dirty="0"/>
              <a:t>，可以</a:t>
            </a:r>
            <a:r>
              <a:rPr lang="zh-TW" altLang="en-US" dirty="0">
                <a:solidFill>
                  <a:srgbClr val="FF0000"/>
                </a:solidFill>
              </a:rPr>
              <a:t>簡式</a:t>
            </a:r>
            <a:r>
              <a:rPr lang="zh-TW" altLang="en-US" dirty="0"/>
              <a:t>表示</a:t>
            </a:r>
            <a:endParaRPr lang="en-US" altLang="zh-TW" dirty="0"/>
          </a:p>
          <a:p>
            <a:r>
              <a:rPr lang="zh-TW" altLang="en-US" dirty="0"/>
              <a:t>可用關係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多重性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可以在箭頭符號上標示關聯數量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77D0D3A-C258-4B1B-81CA-4D3A16B7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885" y="2026024"/>
            <a:ext cx="2794311" cy="14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CC94590-1D35-432C-A87D-D9160B14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31169"/>
            <a:ext cx="2343470" cy="8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6C9A2EC-D367-441D-B04D-F30583CD5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3" y="2857712"/>
            <a:ext cx="2448299" cy="163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9C2692A-094D-40BE-A328-59D1E4946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80" y="4935267"/>
            <a:ext cx="1994218" cy="16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521FE-85CE-44E5-9529-21CDBCBB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類別關係與範例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16519C8-4914-4812-A1B6-0EF84D29B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148692"/>
              </p:ext>
            </p:extLst>
          </p:nvPr>
        </p:nvGraphicFramePr>
        <p:xfrm>
          <a:off x="677863" y="2160586"/>
          <a:ext cx="10205291" cy="309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323">
                  <a:extLst>
                    <a:ext uri="{9D8B030D-6E8A-4147-A177-3AD203B41FA5}">
                      <a16:colId xmlns:a16="http://schemas.microsoft.com/office/drawing/2014/main" val="3148018633"/>
                    </a:ext>
                  </a:extLst>
                </a:gridCol>
                <a:gridCol w="1220273">
                  <a:extLst>
                    <a:ext uri="{9D8B030D-6E8A-4147-A177-3AD203B41FA5}">
                      <a16:colId xmlns:a16="http://schemas.microsoft.com/office/drawing/2014/main" val="1264202322"/>
                    </a:ext>
                  </a:extLst>
                </a:gridCol>
                <a:gridCol w="2564875">
                  <a:extLst>
                    <a:ext uri="{9D8B030D-6E8A-4147-A177-3AD203B41FA5}">
                      <a16:colId xmlns:a16="http://schemas.microsoft.com/office/drawing/2014/main" val="3041281153"/>
                    </a:ext>
                  </a:extLst>
                </a:gridCol>
                <a:gridCol w="3868820">
                  <a:extLst>
                    <a:ext uri="{9D8B030D-6E8A-4147-A177-3AD203B41FA5}">
                      <a16:colId xmlns:a16="http://schemas.microsoft.com/office/drawing/2014/main" val="143040277"/>
                    </a:ext>
                  </a:extLst>
                </a:gridCol>
              </a:tblGrid>
              <a:tr h="444342">
                <a:tc>
                  <a:txBody>
                    <a:bodyPr/>
                    <a:lstStyle/>
                    <a:p>
                      <a:r>
                        <a:rPr lang="zh-TW" altLang="en-US" dirty="0"/>
                        <a:t>圖示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關係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範例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625494"/>
                  </a:ext>
                </a:extLst>
              </a:tr>
              <a:tr h="4443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相依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造成對方異動修改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84412"/>
                  </a:ext>
                </a:extLst>
              </a:tr>
              <a:tr h="42903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有關係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能再加註說明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239918"/>
                  </a:ext>
                </a:extLst>
              </a:tr>
              <a:tr h="4443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擁有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強型擁有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337729"/>
                  </a:ext>
                </a:extLst>
              </a:tr>
              <a:tr h="4443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擁有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弱型擁有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9245"/>
                  </a:ext>
                </a:extLst>
              </a:tr>
              <a:tr h="4443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繼承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160442"/>
                  </a:ext>
                </a:extLst>
              </a:tr>
              <a:tr h="4443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實作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介面等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22569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CAEF95A8-A4A8-4D23-B3D6-972874F3E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84" y="2665531"/>
            <a:ext cx="1876425" cy="314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62BF17A-4FE7-4461-83AD-6D83E2B9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97" y="3088229"/>
            <a:ext cx="1885950" cy="33337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142F337-51F1-4C87-B35D-D04674E1E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625" y="3041617"/>
            <a:ext cx="3743400" cy="45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F141D4F-C507-4D91-85E4-E1705CEE1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83" y="3938072"/>
            <a:ext cx="1866900" cy="3905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D692C51-E14D-49C7-8685-46EA0F759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10" y="3513487"/>
            <a:ext cx="1838325" cy="352425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25FF3D1-F480-4FA4-9160-2235114D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06" y="3537452"/>
            <a:ext cx="2214282" cy="79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435E78B-5E84-4E85-9006-987AE51E2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608" y="4428019"/>
            <a:ext cx="1781175" cy="3143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BD2E4FF-0ECE-4D8C-9999-3CDB1B042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384" y="4850717"/>
            <a:ext cx="1895475" cy="342900"/>
          </a:xfrm>
          <a:prstGeom prst="rect">
            <a:avLst/>
          </a:prstGeom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276CEE7F-F385-48C6-846E-F1F613BB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06" y="4422661"/>
            <a:ext cx="2008094" cy="82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81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1D358-D8B7-46CF-8A4D-99357723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類別關係圖應用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4CCDC5-A6A2-4198-9E28-A8CCA3C7A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耦合關係總圖</a:t>
            </a:r>
            <a:endParaRPr lang="en-US" altLang="zh-TW" dirty="0"/>
          </a:p>
          <a:p>
            <a:r>
              <a:rPr lang="en-US" altLang="zh-TW" dirty="0"/>
              <a:t>Debug</a:t>
            </a:r>
          </a:p>
          <a:p>
            <a:r>
              <a:rPr lang="zh-TW" altLang="en-US" dirty="0"/>
              <a:t>優化架構</a:t>
            </a:r>
          </a:p>
        </p:txBody>
      </p:sp>
      <p:pic>
        <p:nvPicPr>
          <p:cNvPr id="9222" name="Picture 6" descr="16 Best UML: class diagram ideas | class diagram, diagram, class">
            <a:extLst>
              <a:ext uri="{FF2B5EF4-FFF2-40B4-BE49-F238E27FC236}">
                <a16:creationId xmlns:a16="http://schemas.microsoft.com/office/drawing/2014/main" id="{2EE2F105-304A-4A2E-9F2A-DD2269C4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282" y="1861245"/>
            <a:ext cx="6460471" cy="468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151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728D2-59C5-4430-8611-17EA07F8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 Diagram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循序</a:t>
            </a:r>
            <a:r>
              <a:rPr lang="en-US" altLang="zh-TW" dirty="0"/>
              <a:t>/</a:t>
            </a:r>
            <a:r>
              <a:rPr lang="zh-TW" altLang="en-US" dirty="0"/>
              <a:t>時序圖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5812861-3D9F-4CD8-82AD-1550C70A95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3" y="1930400"/>
            <a:ext cx="602932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FB18F3-893D-4CE0-9276-004754F618B7}"/>
              </a:ext>
            </a:extLst>
          </p:cNvPr>
          <p:cNvSpPr txBox="1"/>
          <p:nvPr/>
        </p:nvSpPr>
        <p:spPr>
          <a:xfrm>
            <a:off x="6861128" y="1930400"/>
            <a:ext cx="274786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參與者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名稱</a:t>
            </a:r>
            <a:r>
              <a:rPr lang="en-US" altLang="zh-TW" dirty="0">
                <a:sym typeface="Wingdings" panose="05000000000000000000" pitchFamily="2" charset="2"/>
              </a:rPr>
              <a:t>:</a:t>
            </a:r>
            <a:r>
              <a:rPr lang="zh-TW" altLang="en-US" dirty="0">
                <a:sym typeface="Wingdings" panose="05000000000000000000" pitchFamily="2" charset="2"/>
              </a:rPr>
              <a:t> 類別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ym typeface="Wingdings" panose="05000000000000000000" pitchFamily="2" charset="2"/>
              </a:rPr>
              <a:t>生命線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zh-TW" altLang="en-US" dirty="0"/>
              <a:t>類別內某個函式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訊息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實際呼叫</a:t>
            </a:r>
            <a:r>
              <a:rPr lang="en-US" altLang="zh-TW" dirty="0">
                <a:sym typeface="Wingdings" panose="05000000000000000000" pitchFamily="2" charset="2"/>
              </a:rPr>
              <a:t>Code</a:t>
            </a:r>
          </a:p>
          <a:p>
            <a:pPr marL="342900" indent="-342900">
              <a:buAutoNum type="arabicPeriod"/>
            </a:pPr>
            <a:r>
              <a:rPr lang="zh-TW" altLang="en-US" dirty="0"/>
              <a:t>函式區塊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回傳值</a:t>
            </a:r>
            <a:r>
              <a:rPr lang="en-US" altLang="zh-TW" dirty="0"/>
              <a:t>(</a:t>
            </a:r>
            <a:r>
              <a:rPr lang="zh-TW" altLang="en-US" dirty="0"/>
              <a:t>可省略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61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64508-01CB-8818-9DF4-94468CFE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C# </a:t>
            </a:r>
            <a:r>
              <a:rPr lang="zh-TW" altLang="en-US" dirty="0" smtClean="0"/>
              <a:t>程式</a:t>
            </a:r>
            <a:r>
              <a:rPr lang="zh-TW" altLang="en-US" dirty="0"/>
              <a:t>回顧與展望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C6F8A-0FA0-C818-9BAB-7C442B80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C#</a:t>
            </a:r>
            <a:r>
              <a:rPr lang="zh-TW" altLang="en-US" dirty="0"/>
              <a:t> 基礎班</a:t>
            </a:r>
            <a:endParaRPr lang="en-US" altLang="zh-TW" dirty="0"/>
          </a:p>
          <a:p>
            <a:pPr lvl="1"/>
            <a:r>
              <a:rPr lang="zh-TW" altLang="en-US" dirty="0"/>
              <a:t>會用 </a:t>
            </a:r>
            <a:r>
              <a:rPr lang="en-US" altLang="zh-TW" dirty="0"/>
              <a:t>C#</a:t>
            </a:r>
            <a:r>
              <a:rPr lang="zh-TW" altLang="en-US" dirty="0"/>
              <a:t> 寫程式</a:t>
            </a:r>
            <a:endParaRPr lang="en-US" altLang="zh-TW" dirty="0"/>
          </a:p>
          <a:p>
            <a:r>
              <a:rPr lang="zh-TW" altLang="en-US" dirty="0"/>
              <a:t>遊戲開發管理</a:t>
            </a:r>
            <a:endParaRPr lang="en-US" altLang="zh-TW" dirty="0"/>
          </a:p>
          <a:p>
            <a:pPr lvl="1"/>
            <a:r>
              <a:rPr lang="zh-TW" altLang="en-US" dirty="0"/>
              <a:t>理解需求</a:t>
            </a:r>
            <a:endParaRPr lang="en-US" altLang="zh-TW" dirty="0"/>
          </a:p>
          <a:p>
            <a:r>
              <a:rPr lang="en-US" altLang="zh-TW" dirty="0"/>
              <a:t>C#</a:t>
            </a:r>
            <a:r>
              <a:rPr lang="zh-TW" altLang="en-US" dirty="0"/>
              <a:t> 進階</a:t>
            </a:r>
            <a:endParaRPr lang="en-US" altLang="zh-TW" dirty="0"/>
          </a:p>
          <a:p>
            <a:pPr lvl="1"/>
            <a:r>
              <a:rPr lang="zh-TW" altLang="en-US" dirty="0"/>
              <a:t>讓 </a:t>
            </a:r>
            <a:r>
              <a:rPr lang="en-US" altLang="zh-TW" dirty="0"/>
              <a:t>C#</a:t>
            </a:r>
            <a:r>
              <a:rPr lang="zh-TW" altLang="en-US" dirty="0"/>
              <a:t> 執行得更有</a:t>
            </a:r>
            <a:r>
              <a:rPr lang="zh-TW" altLang="en-US" dirty="0" smtClean="0"/>
              <a:t>效率 </a:t>
            </a:r>
            <a:r>
              <a:rPr lang="en-US" altLang="zh-TW" dirty="0" smtClean="0">
                <a:sym typeface="Wingdings" panose="05000000000000000000" pitchFamily="2" charset="2"/>
              </a:rPr>
              <a:t> </a:t>
            </a:r>
            <a:r>
              <a:rPr lang="zh-TW" altLang="en-US" dirty="0" smtClean="0">
                <a:sym typeface="Wingdings" panose="05000000000000000000" pitchFamily="2" charset="2"/>
              </a:rPr>
              <a:t>在</a:t>
            </a:r>
            <a:r>
              <a:rPr lang="zh-TW" altLang="en-US" dirty="0">
                <a:sym typeface="Wingdings" panose="05000000000000000000" pitchFamily="2" charset="2"/>
              </a:rPr>
              <a:t>一個 </a:t>
            </a:r>
            <a:r>
              <a:rPr lang="en-US" altLang="zh-TW" dirty="0">
                <a:sym typeface="Wingdings" panose="05000000000000000000" pitchFamily="2" charset="2"/>
              </a:rPr>
              <a:t>Frame(Update) </a:t>
            </a:r>
            <a:r>
              <a:rPr lang="zh-TW" altLang="en-US" dirty="0">
                <a:sym typeface="Wingdings" panose="05000000000000000000" pitchFamily="2" charset="2"/>
              </a:rPr>
              <a:t>中執行數越少越好 </a:t>
            </a:r>
            <a:r>
              <a:rPr lang="en-US" altLang="zh-TW" dirty="0">
                <a:sym typeface="Wingdings" panose="05000000000000000000" pitchFamily="2" charset="2"/>
              </a:rPr>
              <a:t>(O)</a:t>
            </a:r>
          </a:p>
          <a:p>
            <a:r>
              <a:rPr lang="zh-TW" altLang="en-US" dirty="0"/>
              <a:t>系統分析</a:t>
            </a:r>
            <a:endParaRPr lang="en-US" altLang="zh-TW" dirty="0"/>
          </a:p>
          <a:p>
            <a:pPr lvl="1"/>
            <a:r>
              <a:rPr lang="zh-TW" altLang="en-US" dirty="0"/>
              <a:t>讓程式架構有一致性，統一修改、擴充邏輯</a:t>
            </a:r>
          </a:p>
        </p:txBody>
      </p:sp>
    </p:spTree>
    <p:extLst>
      <p:ext uri="{BB962C8B-B14F-4D97-AF65-F5344CB8AC3E}">
        <p14:creationId xmlns:p14="http://schemas.microsoft.com/office/powerpoint/2010/main" val="3108434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3D8F5-1F9F-463A-9DB9-798D4FC3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常用區塊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D55FDA9-A211-4B4A-A06D-DB8680B6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67" y="1612704"/>
            <a:ext cx="27813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48AD9AE-46C3-4EAF-9C6B-E43867571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9" y="1343951"/>
            <a:ext cx="27908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B52DDCCC-A7E0-4546-9DCD-B22D82357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92" y="4455647"/>
            <a:ext cx="28384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E6BC612-36B9-43B0-996A-D5BB1ADD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822" y="4038600"/>
            <a:ext cx="29146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6B8BEC4E-2680-4AAB-BCD6-823D7747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5" y="1580950"/>
            <a:ext cx="41433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60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A8F9F-9A9B-4925-B5F8-2A37DE1F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UML</a:t>
            </a:r>
            <a:r>
              <a:rPr lang="zh-TW" altLang="en-US" dirty="0"/>
              <a:t> 分析基本步驟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35EDD00-ABBA-4A73-AE75-7FAADB550B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23645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234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5CFCC-E227-40C8-925A-F55EE0D5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分組練習 </a:t>
            </a:r>
            <a:r>
              <a:rPr lang="en-US" altLang="zh-TW" dirty="0"/>
              <a:t>–</a:t>
            </a:r>
            <a:r>
              <a:rPr lang="zh-TW" altLang="en-US" dirty="0"/>
              <a:t> 遊戲任務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B16BD4-A5D5-4EBE-AE4F-C4AA03B18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任務觸發</a:t>
            </a:r>
            <a:endParaRPr lang="en-US" altLang="zh-TW" dirty="0"/>
          </a:p>
          <a:p>
            <a:pPr lvl="1"/>
            <a:r>
              <a:rPr lang="zh-TW" altLang="en-US" dirty="0"/>
              <a:t>與村長對話可接受任務 </a:t>
            </a:r>
            <a:r>
              <a:rPr lang="en-US" altLang="zh-TW" dirty="0"/>
              <a:t>A</a:t>
            </a:r>
          </a:p>
          <a:p>
            <a:pPr lvl="1"/>
            <a:r>
              <a:rPr lang="zh-TW" altLang="en-US" dirty="0"/>
              <a:t>點地上某小花可接受任務 </a:t>
            </a:r>
            <a:r>
              <a:rPr lang="en-US" altLang="zh-TW" dirty="0"/>
              <a:t>B</a:t>
            </a:r>
          </a:p>
          <a:p>
            <a:r>
              <a:rPr lang="zh-TW" altLang="en-US" dirty="0"/>
              <a:t>任務設定</a:t>
            </a:r>
            <a:endParaRPr lang="en-US" altLang="zh-TW" dirty="0"/>
          </a:p>
          <a:p>
            <a:pPr lvl="1"/>
            <a:r>
              <a:rPr lang="en-US" altLang="zh-TW" dirty="0"/>
              <a:t>A</a:t>
            </a:r>
            <a:r>
              <a:rPr lang="zh-TW" altLang="en-US" dirty="0"/>
              <a:t> 不可重接、打 </a:t>
            </a:r>
            <a:r>
              <a:rPr lang="en-US" altLang="zh-TW" dirty="0"/>
              <a:t>3</a:t>
            </a:r>
            <a:r>
              <a:rPr lang="zh-TW" altLang="en-US" dirty="0"/>
              <a:t> 隻小豬，完成後找鐵匠領獎品</a:t>
            </a:r>
            <a:endParaRPr lang="en-US" altLang="zh-TW" dirty="0"/>
          </a:p>
          <a:p>
            <a:pPr lvl="1"/>
            <a:r>
              <a:rPr lang="en-US" altLang="zh-TW" dirty="0"/>
              <a:t>B</a:t>
            </a:r>
            <a:r>
              <a:rPr lang="zh-TW" altLang="en-US" dirty="0"/>
              <a:t> 可重複接、採集香菇 </a:t>
            </a:r>
            <a:r>
              <a:rPr lang="en-US" altLang="zh-TW" dirty="0"/>
              <a:t>2</a:t>
            </a:r>
            <a:r>
              <a:rPr lang="zh-TW" altLang="en-US" dirty="0"/>
              <a:t> 個，完成後找村裡小女孩領獎品</a:t>
            </a:r>
            <a:endParaRPr lang="en-US" altLang="zh-TW" dirty="0"/>
          </a:p>
          <a:p>
            <a:pPr lvl="1"/>
            <a:r>
              <a:rPr lang="zh-TW" altLang="en-US" dirty="0"/>
              <a:t>任務會追蹤進度，可接時，觸發者頭上顯示 </a:t>
            </a:r>
            <a:r>
              <a:rPr lang="en-US" altLang="zh-TW" dirty="0"/>
              <a:t>“!”</a:t>
            </a:r>
            <a:r>
              <a:rPr lang="zh-TW" altLang="en-US" dirty="0"/>
              <a:t> 未完成顯示 </a:t>
            </a:r>
            <a:r>
              <a:rPr lang="en-US" altLang="zh-TW" dirty="0"/>
              <a:t>“…” </a:t>
            </a:r>
            <a:r>
              <a:rPr lang="zh-TW" altLang="en-US" dirty="0"/>
              <a:t>完成後顯示 </a:t>
            </a:r>
            <a:r>
              <a:rPr lang="en-US" altLang="zh-TW" dirty="0"/>
              <a:t>“?” 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進階</a:t>
            </a:r>
            <a:r>
              <a:rPr lang="en-US" altLang="zh-TW" dirty="0"/>
              <a:t>:</a:t>
            </a:r>
            <a:r>
              <a:rPr lang="zh-TW" altLang="en-US" dirty="0"/>
              <a:t> 用 </a:t>
            </a:r>
            <a:r>
              <a:rPr lang="en-US" altLang="zh-TW" dirty="0"/>
              <a:t>Unity UI</a:t>
            </a:r>
            <a:r>
              <a:rPr lang="zh-TW" altLang="en-US" dirty="0"/>
              <a:t> 模擬所有動作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7793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606FB-E604-4439-B7B2-D9736B52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設計樣式 </a:t>
            </a:r>
            <a:r>
              <a:rPr lang="en-US" altLang="zh-TW" dirty="0"/>
              <a:t>(Design Patterns) </a:t>
            </a:r>
            <a:r>
              <a:rPr lang="zh-TW" altLang="en-US" dirty="0"/>
              <a:t>與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物件導向設計原則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765D23-7EFC-43C2-A3E8-1800CEB54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006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0B85F7-5D74-44B0-B143-383D43DE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</a:t>
            </a:r>
            <a:r>
              <a:rPr lang="zh-TW" altLang="en-US" dirty="0"/>
              <a:t> 原則 </a:t>
            </a:r>
            <a:r>
              <a:rPr lang="en-US" altLang="zh-TW" dirty="0"/>
              <a:t>–</a:t>
            </a:r>
            <a:r>
              <a:rPr lang="zh-TW" altLang="en-US" dirty="0"/>
              <a:t> 使系統容易變更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DDA47BA-F0DE-4B90-A2CA-72095408A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單一回應原則 </a:t>
            </a:r>
            <a:r>
              <a:rPr lang="en-US" altLang="zh-TW" dirty="0"/>
              <a:t>(Single-Responsibility)</a:t>
            </a:r>
          </a:p>
          <a:p>
            <a:pPr lvl="1"/>
            <a:r>
              <a:rPr lang="zh-TW" altLang="en-US" dirty="0"/>
              <a:t>只做</a:t>
            </a:r>
            <a:r>
              <a:rPr lang="en-US" altLang="zh-TW" dirty="0"/>
              <a:t>”</a:t>
            </a:r>
            <a:r>
              <a:rPr lang="zh-TW" altLang="en-US" dirty="0"/>
              <a:t>一件事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開閉原則 </a:t>
            </a:r>
            <a:r>
              <a:rPr lang="en-US" altLang="zh-TW" dirty="0"/>
              <a:t>(Open-Closed)</a:t>
            </a:r>
          </a:p>
          <a:p>
            <a:r>
              <a:rPr lang="zh-TW" altLang="en-US" dirty="0"/>
              <a:t>李氏替換 </a:t>
            </a:r>
            <a:r>
              <a:rPr lang="en-US" altLang="zh-TW" dirty="0" err="1"/>
              <a:t>Liskov</a:t>
            </a:r>
            <a:r>
              <a:rPr lang="en-US" altLang="zh-TW" dirty="0"/>
              <a:t> substitution</a:t>
            </a:r>
          </a:p>
          <a:p>
            <a:pPr lvl="1"/>
            <a:r>
              <a:rPr lang="zh-TW" altLang="en-US" dirty="0"/>
              <a:t>基底與衍生行為不應矛盾</a:t>
            </a:r>
            <a:endParaRPr lang="en-US" altLang="zh-TW" dirty="0"/>
          </a:p>
          <a:p>
            <a:r>
              <a:rPr lang="zh-TW" altLang="en-US" dirty="0"/>
              <a:t>介面隔離 </a:t>
            </a:r>
            <a:r>
              <a:rPr lang="en-US" altLang="zh-TW" dirty="0"/>
              <a:t>Interface segregation</a:t>
            </a:r>
          </a:p>
          <a:p>
            <a:r>
              <a:rPr lang="zh-TW" altLang="en-US" dirty="0"/>
              <a:t>依賴反轉 </a:t>
            </a:r>
            <a:r>
              <a:rPr lang="en-US" altLang="zh-TW" dirty="0"/>
              <a:t>Dependency inversion</a:t>
            </a:r>
          </a:p>
          <a:p>
            <a:pPr lvl="1"/>
            <a:r>
              <a:rPr lang="zh-TW" altLang="en-US" dirty="0"/>
              <a:t>由架構層選擇實作類別</a:t>
            </a:r>
          </a:p>
        </p:txBody>
      </p:sp>
    </p:spTree>
    <p:extLst>
      <p:ext uri="{BB962C8B-B14F-4D97-AF65-F5344CB8AC3E}">
        <p14:creationId xmlns:p14="http://schemas.microsoft.com/office/powerpoint/2010/main" val="337087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7233C0E-F1A2-4D0D-BE41-3D40C980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設計樣式總表 </a:t>
            </a:r>
            <a:r>
              <a:rPr lang="en-US" altLang="zh-TW" dirty="0"/>
              <a:t>–</a:t>
            </a:r>
            <a:r>
              <a:rPr lang="zh-TW" altLang="en-US" dirty="0"/>
              <a:t> 應用 </a:t>
            </a:r>
            <a:r>
              <a:rPr lang="en-US" altLang="zh-TW" dirty="0"/>
              <a:t>SOLID</a:t>
            </a:r>
            <a:endParaRPr lang="zh-TW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24877ED-2953-4F81-92BE-88546EEED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044219"/>
              </p:ext>
            </p:extLst>
          </p:nvPr>
        </p:nvGraphicFramePr>
        <p:xfrm>
          <a:off x="677863" y="2160588"/>
          <a:ext cx="8596311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9">
                  <a:extLst>
                    <a:ext uri="{9D8B030D-6E8A-4147-A177-3AD203B41FA5}">
                      <a16:colId xmlns:a16="http://schemas.microsoft.com/office/drawing/2014/main" val="3235614840"/>
                    </a:ext>
                  </a:extLst>
                </a:gridCol>
                <a:gridCol w="2608730">
                  <a:extLst>
                    <a:ext uri="{9D8B030D-6E8A-4147-A177-3AD203B41FA5}">
                      <a16:colId xmlns:a16="http://schemas.microsoft.com/office/drawing/2014/main" val="371805954"/>
                    </a:ext>
                  </a:extLst>
                </a:gridCol>
                <a:gridCol w="4908362">
                  <a:extLst>
                    <a:ext uri="{9D8B030D-6E8A-4147-A177-3AD203B41FA5}">
                      <a16:colId xmlns:a16="http://schemas.microsoft.com/office/drawing/2014/main" val="1928976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分類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樣式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創建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動態創建物件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Abstract factory,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Builder</a:t>
                      </a:r>
                      <a:r>
                        <a:rPr lang="en-US" altLang="zh-TW" dirty="0"/>
                        <a:t>, Factory method, Prototype,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Singleton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32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架構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如何組裝類別與物件，創造新功能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Adapter, Bridge, Composite, Decorator, Façade, Flyweight, Proxy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4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行為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物件之間的資訊交流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Chain of responsibility, Command, Interpreter, Iterator, Mediator, Memento, Observer, State, Strategy, Template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method, Visitor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95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959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EB65D-9943-41ED-8B9C-A71849AA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物件創建複雜的情境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EC4ED7-7267-4003-8542-2F895418F2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單一來源，多重類型混雜</a:t>
            </a:r>
            <a:endParaRPr lang="en-US" altLang="zh-TW" dirty="0"/>
          </a:p>
          <a:p>
            <a:pPr lvl="1"/>
            <a:r>
              <a:rPr lang="zh-TW" altLang="en-US" dirty="0"/>
              <a:t>遊戲存檔、設定檔</a:t>
            </a:r>
            <a:endParaRPr lang="en-US" altLang="zh-TW" dirty="0"/>
          </a:p>
          <a:p>
            <a:pPr lvl="1"/>
            <a:r>
              <a:rPr lang="zh-TW" altLang="en-US" dirty="0"/>
              <a:t>網路封包</a:t>
            </a:r>
            <a:endParaRPr lang="en-US" altLang="zh-TW" dirty="0"/>
          </a:p>
          <a:p>
            <a:r>
              <a:rPr lang="zh-TW" altLang="en-US" dirty="0"/>
              <a:t>物件需要填寫的參數關係難理解</a:t>
            </a:r>
            <a:endParaRPr lang="en-US" altLang="zh-TW" dirty="0"/>
          </a:p>
          <a:p>
            <a:pPr lvl="1"/>
            <a:r>
              <a:rPr lang="zh-TW" altLang="en-US" dirty="0"/>
              <a:t>護士必要填欄位</a:t>
            </a:r>
            <a:r>
              <a:rPr lang="en-US" altLang="zh-TW" dirty="0"/>
              <a:t>1~10</a:t>
            </a:r>
          </a:p>
          <a:p>
            <a:pPr lvl="1"/>
            <a:r>
              <a:rPr lang="zh-TW" altLang="en-US" dirty="0"/>
              <a:t>商人要填欄位</a:t>
            </a:r>
            <a:r>
              <a:rPr lang="en-US" altLang="zh-TW" dirty="0"/>
              <a:t>3, 8, 12~13</a:t>
            </a:r>
          </a:p>
          <a:p>
            <a:pPr lvl="1"/>
            <a:r>
              <a:rPr lang="en-US" altLang="zh-TW" dirty="0"/>
              <a:t>…</a:t>
            </a:r>
          </a:p>
          <a:p>
            <a:r>
              <a:rPr lang="zh-TW" altLang="en-US" dirty="0"/>
              <a:t>問題</a:t>
            </a:r>
            <a:endParaRPr lang="en-US" altLang="zh-TW" dirty="0"/>
          </a:p>
          <a:p>
            <a:pPr lvl="1"/>
            <a:r>
              <a:rPr lang="zh-TW" altLang="en-US" dirty="0"/>
              <a:t>功能單純但耦合度太高</a:t>
            </a:r>
            <a:endParaRPr lang="en-US" altLang="zh-TW" dirty="0"/>
          </a:p>
          <a:p>
            <a:pPr lvl="1"/>
            <a:r>
              <a:rPr lang="zh-TW" altLang="en-US" dirty="0"/>
              <a:t>維護不容易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498A0DA-08C1-42B9-835D-4022029BCE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多重類型混雜，典型程式碼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var type = </a:t>
            </a:r>
            <a:r>
              <a:rPr lang="zh-TW" altLang="en-US" dirty="0"/>
              <a:t>從來源讀取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object obj = null;</a:t>
            </a:r>
          </a:p>
          <a:p>
            <a:pPr marL="0" indent="0">
              <a:buNone/>
            </a:pPr>
            <a:r>
              <a:rPr lang="en-US" altLang="zh-TW" dirty="0"/>
              <a:t>if(type == A) obj = new </a:t>
            </a:r>
            <a:r>
              <a:rPr lang="en-US" altLang="zh-TW" dirty="0" err="1"/>
              <a:t>Npc</a:t>
            </a:r>
            <a:r>
              <a:rPr lang="en-US" altLang="zh-TW" dirty="0"/>
              <a:t>();</a:t>
            </a:r>
          </a:p>
          <a:p>
            <a:pPr marL="0" indent="0">
              <a:buNone/>
            </a:pPr>
            <a:r>
              <a:rPr lang="en-US" altLang="zh-TW" dirty="0"/>
              <a:t>else if(type == B)</a:t>
            </a:r>
            <a:r>
              <a:rPr lang="zh-TW" altLang="en-US" dirty="0"/>
              <a:t> </a:t>
            </a:r>
            <a:r>
              <a:rPr lang="en-US" altLang="zh-TW" dirty="0"/>
              <a:t>obj = new Mob();</a:t>
            </a:r>
          </a:p>
          <a:p>
            <a:pPr marL="0" indent="0">
              <a:buNone/>
            </a:pPr>
            <a:r>
              <a:rPr lang="en-US" altLang="zh-TW" dirty="0"/>
              <a:t>else if(type == C)</a:t>
            </a:r>
            <a:r>
              <a:rPr lang="zh-TW" altLang="en-US" dirty="0"/>
              <a:t> </a:t>
            </a:r>
            <a:r>
              <a:rPr lang="en-US" altLang="zh-TW" dirty="0"/>
              <a:t>obj = new Login();</a:t>
            </a:r>
          </a:p>
          <a:p>
            <a:pPr marL="0" indent="0">
              <a:buNone/>
            </a:pPr>
            <a:r>
              <a:rPr lang="en-US" altLang="zh-TW" dirty="0"/>
              <a:t>…</a:t>
            </a:r>
          </a:p>
          <a:p>
            <a:pPr marL="0" indent="0">
              <a:buNone/>
            </a:pPr>
            <a:r>
              <a:rPr lang="en-US" altLang="zh-TW" dirty="0"/>
              <a:t>else throw new Exception(“</a:t>
            </a:r>
            <a:r>
              <a:rPr lang="zh-TW" altLang="en-US" dirty="0"/>
              <a:t>錯誤</a:t>
            </a:r>
            <a:r>
              <a:rPr lang="en-US" altLang="zh-TW" dirty="0"/>
              <a:t>”);</a:t>
            </a:r>
          </a:p>
          <a:p>
            <a:pPr marL="0" indent="0">
              <a:buNone/>
            </a:pPr>
            <a:r>
              <a:rPr lang="en-US" altLang="zh-TW" dirty="0" err="1"/>
              <a:t>obj.Initialize</a:t>
            </a:r>
            <a:r>
              <a:rPr lang="en-US" altLang="zh-TW" dirty="0"/>
              <a:t>(</a:t>
            </a:r>
            <a:r>
              <a:rPr lang="zh-TW" altLang="en-US" dirty="0"/>
              <a:t>來源剩餘資料</a:t>
            </a:r>
            <a:r>
              <a:rPr lang="en-US" altLang="zh-TW" dirty="0"/>
              <a:t>);</a:t>
            </a:r>
          </a:p>
          <a:p>
            <a:pPr marL="0" indent="0">
              <a:buNone/>
            </a:pPr>
            <a:r>
              <a:rPr lang="en-US" altLang="zh-TW" dirty="0" err="1"/>
              <a:t>obj.Invoke</a:t>
            </a:r>
            <a:r>
              <a:rPr lang="en-US" altLang="zh-TW" dirty="0"/>
              <a:t>();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545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0804851-A102-4356-8CB6-118B7AC6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簡單工廠</a:t>
            </a:r>
          </a:p>
        </p:txBody>
      </p:sp>
      <p:pic>
        <p:nvPicPr>
          <p:cNvPr id="7" name="Google Shape;1462;p139">
            <a:extLst>
              <a:ext uri="{FF2B5EF4-FFF2-40B4-BE49-F238E27FC236}">
                <a16:creationId xmlns:a16="http://schemas.microsoft.com/office/drawing/2014/main" id="{3DC9F54C-6326-4277-8E68-0348F29A82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188" y="2349500"/>
            <a:ext cx="32194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63;p139">
            <a:extLst>
              <a:ext uri="{FF2B5EF4-FFF2-40B4-BE49-F238E27FC236}">
                <a16:creationId xmlns:a16="http://schemas.microsoft.com/office/drawing/2014/main" id="{CC45E412-2383-4281-8F05-C14533DB13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3800" y="1412875"/>
            <a:ext cx="338137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64;p139">
            <a:extLst>
              <a:ext uri="{FF2B5EF4-FFF2-40B4-BE49-F238E27FC236}">
                <a16:creationId xmlns:a16="http://schemas.microsoft.com/office/drawing/2014/main" id="{48A16A40-C53C-4770-AC8B-47576008CA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0200" y="4797425"/>
            <a:ext cx="15049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65;p139">
            <a:extLst>
              <a:ext uri="{FF2B5EF4-FFF2-40B4-BE49-F238E27FC236}">
                <a16:creationId xmlns:a16="http://schemas.microsoft.com/office/drawing/2014/main" id="{EE80DF78-678E-4C27-B80D-A21A61C070E0}"/>
              </a:ext>
            </a:extLst>
          </p:cNvPr>
          <p:cNvSpPr/>
          <p:nvPr/>
        </p:nvSpPr>
        <p:spPr>
          <a:xfrm rot="-757159">
            <a:off x="3492500" y="2997200"/>
            <a:ext cx="1368425" cy="215900"/>
          </a:xfrm>
          <a:prstGeom prst="rightArrow">
            <a:avLst>
              <a:gd name="adj1" fmla="val 50000"/>
              <a:gd name="adj2" fmla="val 158456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466;p139">
            <a:extLst>
              <a:ext uri="{FF2B5EF4-FFF2-40B4-BE49-F238E27FC236}">
                <a16:creationId xmlns:a16="http://schemas.microsoft.com/office/drawing/2014/main" id="{290315B7-D621-4D99-8209-5045E915BF66}"/>
              </a:ext>
            </a:extLst>
          </p:cNvPr>
          <p:cNvSpPr/>
          <p:nvPr/>
        </p:nvSpPr>
        <p:spPr>
          <a:xfrm rot="2467591">
            <a:off x="5580063" y="4149725"/>
            <a:ext cx="288925" cy="863600"/>
          </a:xfrm>
          <a:prstGeom prst="downArrow">
            <a:avLst>
              <a:gd name="adj1" fmla="val 50000"/>
              <a:gd name="adj2" fmla="val 74725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68;p139">
            <a:extLst>
              <a:ext uri="{FF2B5EF4-FFF2-40B4-BE49-F238E27FC236}">
                <a16:creationId xmlns:a16="http://schemas.microsoft.com/office/drawing/2014/main" id="{FF6211F4-E92C-4F2E-B2ED-B20F1337F704}"/>
              </a:ext>
            </a:extLst>
          </p:cNvPr>
          <p:cNvSpPr/>
          <p:nvPr/>
        </p:nvSpPr>
        <p:spPr>
          <a:xfrm>
            <a:off x="6172200" y="4838700"/>
            <a:ext cx="2514600" cy="80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3638" y="17144"/>
                </a:moveTo>
                <a:lnTo>
                  <a:pt x="-16061" y="17144"/>
                </a:lnTo>
                <a:lnTo>
                  <a:pt x="-29089" y="97145"/>
                </a:lnTo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放到一個；工廠物件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的CreatePizza()函式中</a:t>
            </a:r>
            <a:endParaRPr dirty="0"/>
          </a:p>
        </p:txBody>
      </p:sp>
      <p:sp>
        <p:nvSpPr>
          <p:cNvPr id="14" name="Google Shape;1469;p139">
            <a:extLst>
              <a:ext uri="{FF2B5EF4-FFF2-40B4-BE49-F238E27FC236}">
                <a16:creationId xmlns:a16="http://schemas.microsoft.com/office/drawing/2014/main" id="{ADA5A05B-39F5-4524-BC54-1A49FB956E78}"/>
              </a:ext>
            </a:extLst>
          </p:cNvPr>
          <p:cNvSpPr txBox="1"/>
          <p:nvPr/>
        </p:nvSpPr>
        <p:spPr>
          <a:xfrm rot="-761276">
            <a:off x="3141399" y="3265714"/>
            <a:ext cx="2262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把會改來改去的移出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2397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461CD-F182-44CA-AE8F-9022601C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工廠方法 </a:t>
            </a:r>
            <a:r>
              <a:rPr lang="en-US" altLang="zh-TW" dirty="0"/>
              <a:t>(Factory method pattern)</a:t>
            </a:r>
            <a:endParaRPr lang="zh-TW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C0615D8-0E41-49FB-8090-4575B02F65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19" y="2577306"/>
            <a:ext cx="635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圖說文字: 折線 3">
            <a:extLst>
              <a:ext uri="{FF2B5EF4-FFF2-40B4-BE49-F238E27FC236}">
                <a16:creationId xmlns:a16="http://schemas.microsoft.com/office/drawing/2014/main" id="{6E3EE0E6-24A0-408C-BC6F-EFECAF3D6670}"/>
              </a:ext>
            </a:extLst>
          </p:cNvPr>
          <p:cNvSpPr/>
          <p:nvPr/>
        </p:nvSpPr>
        <p:spPr>
          <a:xfrm>
            <a:off x="5118847" y="5378824"/>
            <a:ext cx="2043953" cy="992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211"/>
              <a:gd name="adj6" fmla="val -48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</a:t>
            </a:r>
            <a:r>
              <a:rPr lang="zh-TW" altLang="en-US" dirty="0"/>
              <a:t> 把產生方法虛擬化，繼承修改</a:t>
            </a:r>
          </a:p>
        </p:txBody>
      </p:sp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A7C15D9F-3578-4350-86F2-C5A5793EC079}"/>
              </a:ext>
            </a:extLst>
          </p:cNvPr>
          <p:cNvSpPr/>
          <p:nvPr/>
        </p:nvSpPr>
        <p:spPr>
          <a:xfrm>
            <a:off x="6096000" y="1831788"/>
            <a:ext cx="2214283" cy="75520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2288"/>
              <a:gd name="adj6" fmla="val -73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</a:t>
            </a:r>
            <a:r>
              <a:rPr lang="zh-TW" altLang="en-US" dirty="0"/>
              <a:t> 生成整體流程</a:t>
            </a:r>
            <a:endParaRPr lang="en-US" altLang="zh-TW" dirty="0"/>
          </a:p>
          <a:p>
            <a:pPr algn="ctr"/>
            <a:r>
              <a:rPr lang="zh-TW" altLang="en-US" dirty="0"/>
              <a:t>留在基底類別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B7E5DF-1DEF-44BE-8728-CD20B7ED532B}"/>
              </a:ext>
            </a:extLst>
          </p:cNvPr>
          <p:cNvSpPr/>
          <p:nvPr/>
        </p:nvSpPr>
        <p:spPr>
          <a:xfrm>
            <a:off x="8041342" y="2385021"/>
            <a:ext cx="2061882" cy="9412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不同產品有</a:t>
            </a:r>
            <a:endParaRPr lang="en-US" altLang="zh-TW" dirty="0"/>
          </a:p>
          <a:p>
            <a:pPr algn="ctr"/>
            <a:r>
              <a:rPr lang="zh-TW" altLang="en-US" dirty="0"/>
              <a:t>不同生成流程</a:t>
            </a:r>
            <a:endParaRPr lang="en-US" altLang="zh-TW" dirty="0"/>
          </a:p>
          <a:p>
            <a:pPr algn="ctr"/>
            <a:r>
              <a:rPr lang="zh-TW" altLang="en-US" dirty="0"/>
              <a:t>不建議</a:t>
            </a:r>
          </a:p>
        </p:txBody>
      </p:sp>
    </p:spTree>
    <p:extLst>
      <p:ext uri="{BB962C8B-B14F-4D97-AF65-F5344CB8AC3E}">
        <p14:creationId xmlns:p14="http://schemas.microsoft.com/office/powerpoint/2010/main" val="37146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730044-5BCA-4E35-9028-88F14186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抽象工廠 </a:t>
            </a:r>
            <a:r>
              <a:rPr lang="en-US" altLang="zh-TW" dirty="0"/>
              <a:t>(Abstract Factory)</a:t>
            </a:r>
            <a:endParaRPr lang="zh-TW" altLang="en-US" dirty="0"/>
          </a:p>
        </p:txBody>
      </p:sp>
      <p:pic>
        <p:nvPicPr>
          <p:cNvPr id="12290" name="Picture 2" descr="A sample UML class and sequence diagram for the Abstract Factory design pattern. [8]">
            <a:extLst>
              <a:ext uri="{FF2B5EF4-FFF2-40B4-BE49-F238E27FC236}">
                <a16:creationId xmlns:a16="http://schemas.microsoft.com/office/drawing/2014/main" id="{0B5FFCA0-D228-410C-A440-1706672DFE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608603"/>
            <a:ext cx="8596312" cy="294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64FF5511-1FBA-4238-891F-F6F77F6A3170}"/>
              </a:ext>
            </a:extLst>
          </p:cNvPr>
          <p:cNvSpPr/>
          <p:nvPr/>
        </p:nvSpPr>
        <p:spPr>
          <a:xfrm>
            <a:off x="233082" y="2428875"/>
            <a:ext cx="1624294" cy="1067360"/>
          </a:xfrm>
          <a:prstGeom prst="borderCallout1">
            <a:avLst>
              <a:gd name="adj1" fmla="val 51818"/>
              <a:gd name="adj2" fmla="val 104861"/>
              <a:gd name="adj3" fmla="val 164646"/>
              <a:gd name="adj4" fmla="val 126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抽象生產介面整體流程移到衍生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97045553-48E0-4318-92DD-3191E4B6EE8E}"/>
              </a:ext>
            </a:extLst>
          </p:cNvPr>
          <p:cNvCxnSpPr>
            <a:cxnSpLocks/>
            <a:stCxn id="6" idx="1"/>
          </p:cNvCxnSpPr>
          <p:nvPr/>
        </p:nvCxnSpPr>
        <p:spPr>
          <a:xfrm rot="16200000" flipH="1">
            <a:off x="923037" y="3618427"/>
            <a:ext cx="1431366" cy="1186982"/>
          </a:xfrm>
          <a:prstGeom prst="bentConnector3">
            <a:avLst>
              <a:gd name="adj1" fmla="val 99478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87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694A-4B6F-4889-E77C-43594C8E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到目前爲止的程式症狀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7BE0C-8366-9DFD-397D-2DFC9A84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Bug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zh-TW" altLang="en-US" dirty="0"/>
              <a:t>不知道怎麼發生的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強化自己的邏輯能力</a:t>
            </a:r>
            <a:endParaRPr lang="en-US" altLang="zh-TW" dirty="0"/>
          </a:p>
          <a:p>
            <a:pPr lvl="1"/>
            <a:r>
              <a:rPr lang="en-TW" dirty="0"/>
              <a:t>無法根除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TW" dirty="0"/>
              <a:t>功能不夠聚焦</a:t>
            </a:r>
            <a:r>
              <a:rPr lang="zh-TW" altLang="en-US" dirty="0"/>
              <a:t> ，到處都有對應程式碼</a:t>
            </a:r>
            <a:endParaRPr lang="en-US" altLang="zh-TW" dirty="0"/>
          </a:p>
          <a:p>
            <a:r>
              <a:rPr lang="en-TW" dirty="0"/>
              <a:t>越寫越難（想重寫）</a:t>
            </a:r>
            <a:endParaRPr lang="en-US" dirty="0"/>
          </a:p>
          <a:p>
            <a:r>
              <a:rPr lang="zh-TW" altLang="en-US" dirty="0">
                <a:solidFill>
                  <a:srgbClr val="FF0000"/>
                </a:solidFill>
              </a:rPr>
              <a:t>注定要重寫的</a:t>
            </a:r>
            <a:r>
              <a:rPr lang="en-US" altLang="zh-TW" dirty="0"/>
              <a:t>:</a:t>
            </a:r>
            <a:r>
              <a:rPr lang="zh-TW" altLang="en-US" dirty="0"/>
              <a:t> 對美術、企劃設計上的問題沒有感覺</a:t>
            </a:r>
            <a:endParaRPr lang="en-US" altLang="zh-TW" dirty="0"/>
          </a:p>
          <a:p>
            <a:pPr lvl="1"/>
            <a:r>
              <a:rPr lang="zh-TW" altLang="en-US" dirty="0"/>
              <a:t>黑名單</a:t>
            </a:r>
            <a:r>
              <a:rPr lang="en-US" altLang="zh-TW" dirty="0"/>
              <a:t>:</a:t>
            </a:r>
            <a:r>
              <a:rPr lang="zh-TW" altLang="en-US" dirty="0"/>
              <a:t> 我不能密語對方，但我可看見對方其他頻道的</a:t>
            </a:r>
            <a:r>
              <a:rPr lang="zh-TW" altLang="en-US" dirty="0" smtClean="0"/>
              <a:t>發言</a:t>
            </a:r>
            <a:endParaRPr lang="en-US" altLang="zh-TW" dirty="0" smtClean="0"/>
          </a:p>
          <a:p>
            <a:pPr lvl="1"/>
            <a:r>
              <a:rPr lang="zh-TW" altLang="en-US" dirty="0"/>
              <a:t>有漏洞</a:t>
            </a:r>
            <a:r>
              <a:rPr lang="zh-TW" altLang="en-US" dirty="0" smtClean="0"/>
              <a:t>的程式</a:t>
            </a:r>
            <a:endParaRPr lang="en-US" altLang="zh-TW" dirty="0"/>
          </a:p>
          <a:p>
            <a:pPr lvl="1"/>
            <a:r>
              <a:rPr lang="zh-TW" altLang="en-US" dirty="0"/>
              <a:t>回到上一頁的按鈕位置跟別人不同</a:t>
            </a:r>
            <a:r>
              <a:rPr lang="en-US" altLang="zh-TW" dirty="0"/>
              <a:t>…</a:t>
            </a:r>
            <a:endParaRPr lang="en-US" dirty="0"/>
          </a:p>
          <a:p>
            <a:r>
              <a:rPr lang="en-TW" dirty="0"/>
              <a:t>功能撰寫不知從何開始</a:t>
            </a:r>
            <a:r>
              <a:rPr lang="zh-TW" altLang="en-US" dirty="0"/>
              <a:t> （本課程目的）</a:t>
            </a:r>
            <a:endParaRPr lang="en-TW" dirty="0"/>
          </a:p>
          <a:p>
            <a:pPr lvl="1"/>
            <a:r>
              <a:rPr lang="en-TW" dirty="0"/>
              <a:t>（規劃、拆解）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TW" altLang="zh-TW" dirty="0">
                <a:sym typeface="Wingdings" pitchFamily="2" charset="2"/>
              </a:rPr>
              <a:t> </a:t>
            </a:r>
            <a:r>
              <a:rPr lang="zh-TW" altLang="en-US" dirty="0" smtClean="0">
                <a:sym typeface="Wingdings" pitchFamily="2" charset="2"/>
              </a:rPr>
              <a:t>需求</a:t>
            </a:r>
            <a:r>
              <a:rPr lang="en-TW" altLang="zh-TW" dirty="0" smtClean="0">
                <a:sym typeface="Wingdings" pitchFamily="2" charset="2"/>
              </a:rPr>
              <a:t>明確定義且可解</a:t>
            </a:r>
            <a:r>
              <a:rPr lang="en-US" altLang="zh-TW" dirty="0" smtClean="0">
                <a:sym typeface="Wingdings" pitchFamily="2" charset="2"/>
              </a:rPr>
              <a:t>(</a:t>
            </a:r>
            <a:r>
              <a:rPr lang="zh-TW" altLang="en-US" dirty="0" smtClean="0">
                <a:sym typeface="Wingdings" pitchFamily="2" charset="2"/>
              </a:rPr>
              <a:t>喬到可解</a:t>
            </a:r>
            <a:r>
              <a:rPr lang="en-US" altLang="zh-TW" dirty="0" smtClean="0">
                <a:sym typeface="Wingdings" pitchFamily="2" charset="2"/>
              </a:rPr>
              <a:t>)</a:t>
            </a:r>
            <a:r>
              <a:rPr lang="en-TW" altLang="zh-TW" dirty="0" smtClean="0">
                <a:sym typeface="Wingdings" pitchFamily="2" charset="2"/>
              </a:rPr>
              <a:t> </a:t>
            </a:r>
            <a:r>
              <a:rPr lang="en-TW" dirty="0">
                <a:sym typeface="Wingdings" pitchFamily="2" charset="2"/>
              </a:rPr>
              <a:t> </a:t>
            </a:r>
            <a:r>
              <a:rPr lang="en-TW" dirty="0"/>
              <a:t>物件導向設計</a:t>
            </a:r>
            <a:r>
              <a:rPr lang="en-TW" dirty="0">
                <a:sym typeface="Wingdings" pitchFamily="2" charset="2"/>
              </a:rPr>
              <a:t></a:t>
            </a:r>
            <a:r>
              <a:rPr lang="zh-TW" altLang="en-US" dirty="0">
                <a:sym typeface="Wingdings" pitchFamily="2" charset="2"/>
              </a:rPr>
              <a:t>寫</a:t>
            </a:r>
            <a:r>
              <a:rPr lang="en-US" altLang="zh-TW" dirty="0">
                <a:sym typeface="Wingdings" pitchFamily="2" charset="2"/>
              </a:rPr>
              <a:t>CODE…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69841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0AE77-05FB-45C3-95AE-E624011F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Builder – </a:t>
            </a:r>
            <a:r>
              <a:rPr lang="zh-TW" altLang="en-US" dirty="0"/>
              <a:t>主要用於填寫物件資料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C40C2B0-53C4-45C4-9F41-4A0C30FF0E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627653"/>
            <a:ext cx="8596312" cy="294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45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F2CAB-7AA4-4F5E-8FC5-BE66FD49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 (</a:t>
            </a:r>
            <a:r>
              <a:rPr lang="zh-TW" altLang="en-US" dirty="0"/>
              <a:t>單例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3FFAC2-EC10-4A6C-90C6-E591E591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系統唯一一個 </a:t>
            </a:r>
            <a:r>
              <a:rPr lang="en-US" altLang="zh-TW" dirty="0"/>
              <a:t>(</a:t>
            </a:r>
            <a:r>
              <a:rPr lang="zh-TW" altLang="en-US" dirty="0"/>
              <a:t>名稱通常很威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利用程式語法</a:t>
            </a:r>
            <a:endParaRPr lang="en-US" altLang="zh-TW" dirty="0"/>
          </a:p>
          <a:p>
            <a:r>
              <a:rPr lang="zh-TW" altLang="en-US" dirty="0"/>
              <a:t>簡單的寫法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class </a:t>
            </a:r>
            <a:r>
              <a:rPr lang="en-US" altLang="zh-TW" dirty="0" err="1"/>
              <a:t>GameMaster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/>
              <a:t>    static </a:t>
            </a:r>
            <a:r>
              <a:rPr lang="en-US" altLang="zh-TW" dirty="0" err="1"/>
              <a:t>GameMaster</a:t>
            </a:r>
            <a:r>
              <a:rPr lang="en-US" altLang="zh-TW" dirty="0"/>
              <a:t> instance = null;</a:t>
            </a:r>
          </a:p>
          <a:p>
            <a:pPr marL="0" indent="0">
              <a:buNone/>
            </a:pPr>
            <a:r>
              <a:rPr lang="en-US" altLang="zh-TW" dirty="0"/>
              <a:t>    public static </a:t>
            </a:r>
            <a:r>
              <a:rPr lang="en-US" altLang="zh-TW" dirty="0" err="1"/>
              <a:t>GameMaster</a:t>
            </a:r>
            <a:r>
              <a:rPr lang="en-US" altLang="zh-TW" dirty="0"/>
              <a:t> Instance </a:t>
            </a:r>
          </a:p>
          <a:p>
            <a:pPr marL="0" indent="0">
              <a:buNone/>
            </a:pPr>
            <a:r>
              <a:rPr lang="en-US" altLang="zh-TW" dirty="0"/>
              <a:t>    { </a:t>
            </a:r>
          </a:p>
          <a:p>
            <a:pPr marL="0" indent="0">
              <a:buNone/>
            </a:pPr>
            <a:r>
              <a:rPr lang="en-US" altLang="zh-TW" dirty="0"/>
              <a:t>        get =&gt; instance = instance ?? new </a:t>
            </a:r>
            <a:r>
              <a:rPr lang="en-US" altLang="zh-TW" dirty="0" err="1"/>
              <a:t>GameMaster</a:t>
            </a:r>
            <a:r>
              <a:rPr lang="en-US" altLang="zh-TW" dirty="0"/>
              <a:t>(); </a:t>
            </a:r>
          </a:p>
          <a:p>
            <a:pPr marL="0" indent="0">
              <a:buNone/>
            </a:pPr>
            <a:r>
              <a:rPr lang="en-US" altLang="zh-TW" dirty="0"/>
              <a:t>    }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F9DD0A-5269-455C-B729-7975E1F6742F}"/>
              </a:ext>
            </a:extLst>
          </p:cNvPr>
          <p:cNvSpPr txBox="1"/>
          <p:nvPr/>
        </p:nvSpPr>
        <p:spPr>
          <a:xfrm>
            <a:off x="6504455" y="3177645"/>
            <a:ext cx="343203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使用端 </a:t>
            </a:r>
            <a:r>
              <a:rPr lang="en-US" altLang="zh-TW" dirty="0"/>
              <a:t>Client</a:t>
            </a:r>
          </a:p>
          <a:p>
            <a:endParaRPr lang="en-US" altLang="zh-TW" dirty="0"/>
          </a:p>
          <a:p>
            <a:r>
              <a:rPr lang="en-US" altLang="zh-TW" dirty="0"/>
              <a:t>var gm = </a:t>
            </a:r>
            <a:r>
              <a:rPr lang="en-US" altLang="zh-TW" dirty="0" err="1"/>
              <a:t>GameMaster.Instance</a:t>
            </a:r>
            <a:r>
              <a:rPr lang="en-US" altLang="zh-TW" dirty="0"/>
              <a:t>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8318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B2183-D9CC-46ED-8157-FFBBC750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通常建議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8733CA-2691-45A3-AB3E-DB686E113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建構式改 </a:t>
            </a:r>
            <a:r>
              <a:rPr lang="en-US" altLang="zh-TW" dirty="0"/>
              <a:t>Private or Protected </a:t>
            </a:r>
            <a:r>
              <a:rPr lang="zh-TW" altLang="en-US" dirty="0"/>
              <a:t>避免同學打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var gm = new </a:t>
            </a:r>
            <a:r>
              <a:rPr lang="en-US" altLang="zh-TW" dirty="0" err="1"/>
              <a:t>GameMaster</a:t>
            </a:r>
            <a:r>
              <a:rPr lang="en-US" altLang="zh-TW" dirty="0"/>
              <a:t>();</a:t>
            </a:r>
          </a:p>
          <a:p>
            <a:r>
              <a:rPr lang="zh-TW" altLang="en-US" dirty="0"/>
              <a:t>不建議用 </a:t>
            </a:r>
            <a:r>
              <a:rPr lang="en-US" altLang="zh-TW" dirty="0"/>
              <a:t>Unity </a:t>
            </a:r>
            <a:r>
              <a:rPr lang="zh-TW" altLang="en-US" dirty="0"/>
              <a:t>的 </a:t>
            </a:r>
            <a:r>
              <a:rPr lang="en-US" altLang="zh-TW" dirty="0"/>
              <a:t>Component</a:t>
            </a:r>
          </a:p>
          <a:p>
            <a:r>
              <a:rPr lang="en-US" altLang="zh-TW" dirty="0"/>
              <a:t>Singleton </a:t>
            </a:r>
            <a:r>
              <a:rPr lang="zh-TW" altLang="en-US" dirty="0"/>
              <a:t>物件內所有成員也會是</a:t>
            </a:r>
            <a:r>
              <a:rPr lang="en-US" altLang="zh-TW" dirty="0"/>
              <a:t>Singleton</a:t>
            </a:r>
          </a:p>
          <a:p>
            <a:pPr lvl="1"/>
            <a:r>
              <a:rPr lang="zh-TW" altLang="en-US" dirty="0"/>
              <a:t>遊戲一個即可</a:t>
            </a:r>
            <a:endParaRPr lang="en-US" altLang="zh-TW" dirty="0"/>
          </a:p>
          <a:p>
            <a:r>
              <a:rPr lang="zh-TW" altLang="en-US" dirty="0"/>
              <a:t>多個 </a:t>
            </a:r>
            <a:r>
              <a:rPr lang="en-US" altLang="zh-TW" dirty="0"/>
              <a:t>Singleton</a:t>
            </a:r>
            <a:r>
              <a:rPr lang="zh-TW" altLang="en-US" dirty="0"/>
              <a:t> 建議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class Singleton&lt;DT&gt;</a:t>
            </a:r>
            <a:r>
              <a:rPr lang="zh-TW" altLang="en-US" dirty="0"/>
              <a:t> </a:t>
            </a:r>
            <a:r>
              <a:rPr lang="en-US" altLang="zh-TW" dirty="0"/>
              <a:t>where DT: class</a:t>
            </a:r>
          </a:p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/>
              <a:t>    static DT instance = default(DT);</a:t>
            </a:r>
          </a:p>
          <a:p>
            <a:pPr marL="0" indent="0">
              <a:buNone/>
            </a:pPr>
            <a:r>
              <a:rPr lang="en-US" altLang="zh-TW" dirty="0"/>
              <a:t>    public static DT Instance </a:t>
            </a:r>
          </a:p>
          <a:p>
            <a:pPr marL="0" indent="0">
              <a:buNone/>
            </a:pPr>
            <a:r>
              <a:rPr lang="en-US" altLang="zh-TW" dirty="0"/>
              <a:t>    { </a:t>
            </a:r>
          </a:p>
          <a:p>
            <a:pPr marL="0" indent="0">
              <a:buNone/>
            </a:pPr>
            <a:r>
              <a:rPr lang="en-US" altLang="zh-TW" dirty="0"/>
              <a:t>        get =&gt; instance = instance ?? (DT) </a:t>
            </a:r>
            <a:r>
              <a:rPr lang="en-US" altLang="zh-TW" dirty="0" err="1"/>
              <a:t>Activator.CreateInstance</a:t>
            </a:r>
            <a:r>
              <a:rPr lang="en-US" altLang="zh-TW" dirty="0"/>
              <a:t>&lt;DT&gt;(); </a:t>
            </a:r>
          </a:p>
          <a:p>
            <a:pPr marL="0" indent="0">
              <a:buNone/>
            </a:pPr>
            <a:r>
              <a:rPr lang="en-US" altLang="zh-TW" dirty="0"/>
              <a:t>    }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1832C0-630A-4CA6-9267-4DB471A55144}"/>
              </a:ext>
            </a:extLst>
          </p:cNvPr>
          <p:cNvSpPr txBox="1"/>
          <p:nvPr/>
        </p:nvSpPr>
        <p:spPr>
          <a:xfrm>
            <a:off x="4715435" y="3223812"/>
            <a:ext cx="472757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使用端 </a:t>
            </a:r>
            <a:endParaRPr lang="en-US" altLang="zh-TW" dirty="0"/>
          </a:p>
          <a:p>
            <a:r>
              <a:rPr lang="en-US" altLang="zh-TW" dirty="0"/>
              <a:t>class </a:t>
            </a:r>
            <a:r>
              <a:rPr lang="en-US" altLang="zh-TW" dirty="0" err="1"/>
              <a:t>GameMaster</a:t>
            </a:r>
            <a:r>
              <a:rPr lang="en-US" altLang="zh-TW" dirty="0"/>
              <a:t> : Singleton&lt;</a:t>
            </a:r>
            <a:r>
              <a:rPr lang="en-US" altLang="zh-TW" dirty="0" err="1"/>
              <a:t>GameMaster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var gm = </a:t>
            </a:r>
            <a:r>
              <a:rPr lang="en-US" altLang="zh-TW" dirty="0" err="1"/>
              <a:t>GameMaster.Instance</a:t>
            </a:r>
            <a:r>
              <a:rPr lang="en-US" altLang="zh-TW" dirty="0"/>
              <a:t>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4380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CF850-DA8B-4179-B29E-E1358735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64A3DA-82B9-460A-8A65-F62E5D60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利用封裝，改變已經封存的類別行為</a:t>
            </a:r>
            <a:endParaRPr lang="en-US" altLang="zh-TW" dirty="0"/>
          </a:p>
          <a:p>
            <a:r>
              <a:rPr lang="zh-TW" altLang="en-US" dirty="0"/>
              <a:t>觀念比樣式本身重要</a:t>
            </a:r>
            <a:endParaRPr lang="en-US" altLang="zh-TW" dirty="0"/>
          </a:p>
          <a:p>
            <a:pPr lvl="1"/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* 若已經完成 </a:t>
            </a:r>
            <a:r>
              <a:rPr lang="en-US" altLang="zh-TW" dirty="0"/>
              <a:t>Graph</a:t>
            </a:r>
            <a:r>
              <a:rPr lang="zh-TW" altLang="en-US" dirty="0"/>
              <a:t> 版，今企劃要求支援 </a:t>
            </a:r>
            <a:r>
              <a:rPr lang="en-US" altLang="zh-TW" dirty="0"/>
              <a:t>2D</a:t>
            </a:r>
            <a:r>
              <a:rPr lang="zh-TW" altLang="en-US" dirty="0"/>
              <a:t> </a:t>
            </a:r>
            <a:r>
              <a:rPr lang="en-US" altLang="zh-TW" dirty="0"/>
              <a:t>Grid </a:t>
            </a:r>
            <a:r>
              <a:rPr lang="zh-TW" altLang="en-US" dirty="0"/>
              <a:t>地圖版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88BEA7B-1469-4B7F-9318-F4D3D1648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429000"/>
            <a:ext cx="609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397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D236BF-1319-4FC8-ADBE-D032EA02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E40D77-0475-49E0-A87D-E7C14EFD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(Unity) </a:t>
            </a:r>
            <a:r>
              <a:rPr lang="en-US" altLang="zh-TW" dirty="0" err="1"/>
              <a:t>GameObject</a:t>
            </a:r>
            <a:r>
              <a:rPr lang="en-US" altLang="zh-TW" dirty="0"/>
              <a:t> &amp; Transform</a:t>
            </a:r>
            <a:endParaRPr lang="zh-TW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14F1CC0-DE8F-4FB8-942D-3479A4177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09850"/>
            <a:ext cx="5619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860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5EA2C-9266-4F0F-86FD-78FF6B4F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Decorator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BC6F-D050-4024-A3BD-E8F6EBA4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  <a:r>
              <a:rPr lang="en-US" altLang="zh-TW" dirty="0"/>
              <a:t>:</a:t>
            </a:r>
            <a:r>
              <a:rPr lang="zh-TW" altLang="en-US" dirty="0"/>
              <a:t> 物品綴辭系統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63C2A70-6ED8-4C6F-9B71-05C320F43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609849"/>
            <a:ext cx="7325916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69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FB0C3-D51E-484E-ABC3-8EF703A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Façade Pattern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門面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8434" name="Picture 2" descr="Facade Design Pattern Class Diagram">
            <a:extLst>
              <a:ext uri="{FF2B5EF4-FFF2-40B4-BE49-F238E27FC236}">
                <a16:creationId xmlns:a16="http://schemas.microsoft.com/office/drawing/2014/main" id="{FAA901F6-39ED-48CF-AD9D-C6E15F7AD7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0" y="1848644"/>
            <a:ext cx="3777456" cy="37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Facade Design Pattern Sequence Diagram">
            <a:extLst>
              <a:ext uri="{FF2B5EF4-FFF2-40B4-BE49-F238E27FC236}">
                <a16:creationId xmlns:a16="http://schemas.microsoft.com/office/drawing/2014/main" id="{E17141A2-22BF-45C1-9ED9-FBF0DDADB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1930400"/>
            <a:ext cx="4315072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676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A1241-BD1B-43BF-9E8C-02D74CD4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Proxy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86AC84-F2F0-41D1-B6F0-A5A2EB3A3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ym typeface="Wingdings" panose="05000000000000000000" pitchFamily="2" charset="2"/>
              </a:rPr>
              <a:t>透過第三方操作目標物件，以附加額外行為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範例</a:t>
            </a:r>
            <a:r>
              <a:rPr lang="en-US" altLang="zh-TW" dirty="0">
                <a:sym typeface="Wingdings" panose="05000000000000000000" pitchFamily="2" charset="2"/>
              </a:rPr>
              <a:t>:</a:t>
            </a:r>
            <a:r>
              <a:rPr lang="zh-TW" altLang="en-US" dirty="0">
                <a:sym typeface="Wingdings" panose="05000000000000000000" pitchFamily="2" charset="2"/>
              </a:rPr>
              <a:t> 按鍵角色方向控制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混亂代理</a:t>
            </a:r>
            <a:endParaRPr lang="zh-TW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CF6580E-898A-49EB-849A-2E23AE8E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25" y="3077480"/>
            <a:ext cx="7094444" cy="274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69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609A5-920B-41EE-AC07-17B42E91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回應鍊 </a:t>
            </a:r>
            <a:r>
              <a:rPr lang="en-US" altLang="zh-TW" dirty="0"/>
              <a:t>Chain of Responsibility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CE8D31-D6C4-4EE8-BD89-736ED1839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行為有連續多段的表演需求，每段表演又可客制</a:t>
            </a:r>
            <a:endParaRPr lang="en-US" altLang="zh-TW" dirty="0"/>
          </a:p>
          <a:p>
            <a:r>
              <a:rPr lang="zh-TW" altLang="en-US" dirty="0"/>
              <a:t>可擴充應用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Promise</a:t>
            </a:r>
            <a:endParaRPr lang="zh-TW" altLang="en-US" dirty="0"/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EBEA2538-EF10-4E0E-8CEA-C2D78CB5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96" y="3209364"/>
            <a:ext cx="7791825" cy="2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856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06752-CBE7-4906-A7DB-E585CBCE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CAA06A-499A-4E7F-877F-A77A2D63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應用範例</a:t>
            </a:r>
            <a:r>
              <a:rPr lang="en-US" altLang="zh-TW" dirty="0"/>
              <a:t>:</a:t>
            </a:r>
            <a:r>
              <a:rPr lang="zh-TW" altLang="en-US" dirty="0"/>
              <a:t> 快捷鍵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F00ADD0-9392-4DD7-9301-2519A9787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12" y="2764490"/>
            <a:ext cx="7380475" cy="268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7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9B560A1-7966-BE52-0690-07B0BD258FF7}"/>
              </a:ext>
            </a:extLst>
          </p:cNvPr>
          <p:cNvSpPr/>
          <p:nvPr/>
        </p:nvSpPr>
        <p:spPr>
          <a:xfrm>
            <a:off x="1334915" y="4100975"/>
            <a:ext cx="1543505" cy="8696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程式紀律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EE515D-C681-4BE8-9049-F1A66409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0ADC92-C8CA-4D7C-948C-A8471341F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(</a:t>
            </a:r>
            <a:r>
              <a:rPr lang="zh-TW" altLang="en-US" dirty="0"/>
              <a:t>講得一口好程式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沒有一定的標準</a:t>
            </a:r>
            <a:endParaRPr lang="en-US" altLang="zh-TW" dirty="0"/>
          </a:p>
          <a:p>
            <a:r>
              <a:rPr lang="zh-TW" altLang="en-US" dirty="0"/>
              <a:t>基本需求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8BFB42-1C23-467A-8FB0-319989CEB74A}"/>
              </a:ext>
            </a:extLst>
          </p:cNvPr>
          <p:cNvSpPr/>
          <p:nvPr/>
        </p:nvSpPr>
        <p:spPr>
          <a:xfrm>
            <a:off x="1975318" y="3428999"/>
            <a:ext cx="1885360" cy="8696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符合需求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166930-39E1-4387-8FBD-280B2B8D6A93}"/>
              </a:ext>
            </a:extLst>
          </p:cNvPr>
          <p:cNvSpPr/>
          <p:nvPr/>
        </p:nvSpPr>
        <p:spPr>
          <a:xfrm>
            <a:off x="4975668" y="3428999"/>
            <a:ext cx="2641190" cy="8696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可以合併到專案管理</a:t>
            </a:r>
            <a:r>
              <a:rPr lang="en-US" altLang="zh-TW" dirty="0"/>
              <a:t>)</a:t>
            </a:r>
          </a:p>
          <a:p>
            <a:pPr algn="ctr"/>
            <a:r>
              <a:rPr lang="zh-TW" altLang="en-US" dirty="0"/>
              <a:t>寫得出來</a:t>
            </a: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B513865E-649E-4243-AFD5-39E1FA8F7EFF}"/>
              </a:ext>
            </a:extLst>
          </p:cNvPr>
          <p:cNvSpPr/>
          <p:nvPr/>
        </p:nvSpPr>
        <p:spPr>
          <a:xfrm>
            <a:off x="4081806" y="3714161"/>
            <a:ext cx="716437" cy="320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淚滴形 7">
            <a:extLst>
              <a:ext uri="{FF2B5EF4-FFF2-40B4-BE49-F238E27FC236}">
                <a16:creationId xmlns:a16="http://schemas.microsoft.com/office/drawing/2014/main" id="{4AC7EC0D-561C-46E0-98C2-221BC78B46DC}"/>
              </a:ext>
            </a:extLst>
          </p:cNvPr>
          <p:cNvSpPr/>
          <p:nvPr/>
        </p:nvSpPr>
        <p:spPr>
          <a:xfrm rot="1770639" flipH="1">
            <a:off x="3259684" y="4537740"/>
            <a:ext cx="1738843" cy="1108154"/>
          </a:xfrm>
          <a:prstGeom prst="teardrop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喬好喬滿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這是藝術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7382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F6E44-D126-470B-82C6-CBEA541F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</a:t>
            </a:r>
            <a:r>
              <a:rPr lang="zh-TW" altLang="en-US" dirty="0"/>
              <a:t>衍生應用</a:t>
            </a:r>
          </a:p>
        </p:txBody>
      </p:sp>
      <p:pic>
        <p:nvPicPr>
          <p:cNvPr id="4" name="Google Shape;1648;p162">
            <a:extLst>
              <a:ext uri="{FF2B5EF4-FFF2-40B4-BE49-F238E27FC236}">
                <a16:creationId xmlns:a16="http://schemas.microsoft.com/office/drawing/2014/main" id="{A94CDB52-C19C-4CBF-A739-EDC3F34AEBF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4867088" y="3870907"/>
            <a:ext cx="4362332" cy="238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36;p161">
            <a:extLst>
              <a:ext uri="{FF2B5EF4-FFF2-40B4-BE49-F238E27FC236}">
                <a16:creationId xmlns:a16="http://schemas.microsoft.com/office/drawing/2014/main" id="{6B60735F-D06B-4B23-82C8-BEFFC7ACB8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05" y="1551687"/>
            <a:ext cx="3314700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2FA4D4-E61E-4976-A18B-2530B3242170}"/>
              </a:ext>
            </a:extLst>
          </p:cNvPr>
          <p:cNvSpPr/>
          <p:nvPr/>
        </p:nvSpPr>
        <p:spPr>
          <a:xfrm>
            <a:off x="5193513" y="2044027"/>
            <a:ext cx="1196532" cy="76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狀態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334645-78AA-4D7C-ADDA-C9EDE4E4AA6E}"/>
              </a:ext>
            </a:extLst>
          </p:cNvPr>
          <p:cNvSpPr txBox="1"/>
          <p:nvPr/>
        </p:nvSpPr>
        <p:spPr>
          <a:xfrm>
            <a:off x="1084729" y="58898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多行緒應用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ECFB7C-B2EE-485B-9140-03DB0474E3EE}"/>
              </a:ext>
            </a:extLst>
          </p:cNvPr>
          <p:cNvSpPr txBox="1"/>
          <p:nvPr/>
        </p:nvSpPr>
        <p:spPr>
          <a:xfrm>
            <a:off x="5379973" y="58790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可靠性提升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018B7-4097-41E3-A2C8-817C2427C06B}"/>
              </a:ext>
            </a:extLst>
          </p:cNvPr>
          <p:cNvSpPr/>
          <p:nvPr/>
        </p:nvSpPr>
        <p:spPr>
          <a:xfrm>
            <a:off x="6781554" y="2044027"/>
            <a:ext cx="1196532" cy="76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狀態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3E98CD-6BE6-49EA-B52D-95C94CC86293}"/>
              </a:ext>
            </a:extLst>
          </p:cNvPr>
          <p:cNvSpPr/>
          <p:nvPr/>
        </p:nvSpPr>
        <p:spPr>
          <a:xfrm>
            <a:off x="8369595" y="2044027"/>
            <a:ext cx="1196532" cy="762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狀態</a:t>
            </a:r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4C09C70C-FA01-4FAA-90AE-7066A1900D5B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V="1">
            <a:off x="6390045" y="2044027"/>
            <a:ext cx="989775" cy="381000"/>
          </a:xfrm>
          <a:prstGeom prst="bentConnector4">
            <a:avLst>
              <a:gd name="adj1" fmla="val 10721"/>
              <a:gd name="adj2" fmla="val 16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8D2F9B-4B93-4085-8402-F92DCA63F4C1}"/>
              </a:ext>
            </a:extLst>
          </p:cNvPr>
          <p:cNvSpPr txBox="1"/>
          <p:nvPr/>
        </p:nvSpPr>
        <p:spPr>
          <a:xfrm>
            <a:off x="6220198" y="1410956"/>
            <a:ext cx="149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cmd1.Redo()</a:t>
            </a:r>
            <a:endParaRPr lang="zh-TW" altLang="en-US" dirty="0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419DF79A-9D8A-4AD6-BE58-683D4CAA602F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 flipV="1">
            <a:off x="7978086" y="2044027"/>
            <a:ext cx="989775" cy="381000"/>
          </a:xfrm>
          <a:prstGeom prst="bentConnector4">
            <a:avLst>
              <a:gd name="adj1" fmla="val 10721"/>
              <a:gd name="adj2" fmla="val 16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8EDF57A-C7D8-48EE-B0C6-0414E4E9BCCE}"/>
              </a:ext>
            </a:extLst>
          </p:cNvPr>
          <p:cNvSpPr txBox="1"/>
          <p:nvPr/>
        </p:nvSpPr>
        <p:spPr>
          <a:xfrm>
            <a:off x="7944128" y="1410956"/>
            <a:ext cx="149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cmd2.Redo()</a:t>
            </a:r>
            <a:endParaRPr lang="zh-TW" altLang="en-US" dirty="0"/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657FF835-9300-4807-A907-35CE3A1FE653}"/>
              </a:ext>
            </a:extLst>
          </p:cNvPr>
          <p:cNvCxnSpPr>
            <a:cxnSpLocks/>
            <a:stCxn id="11" idx="1"/>
            <a:endCxn id="10" idx="2"/>
          </p:cNvCxnSpPr>
          <p:nvPr/>
        </p:nvCxnSpPr>
        <p:spPr>
          <a:xfrm rot="10800000" flipV="1">
            <a:off x="7379821" y="2425027"/>
            <a:ext cx="989775" cy="381000"/>
          </a:xfrm>
          <a:prstGeom prst="bentConnector4">
            <a:avLst>
              <a:gd name="adj1" fmla="val 19778"/>
              <a:gd name="adj2" fmla="val 16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2D38092-6B9C-4D53-AB34-7B198D0050E0}"/>
              </a:ext>
            </a:extLst>
          </p:cNvPr>
          <p:cNvSpPr txBox="1"/>
          <p:nvPr/>
        </p:nvSpPr>
        <p:spPr>
          <a:xfrm>
            <a:off x="7474827" y="3059668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cmd2.Undo()</a:t>
            </a:r>
            <a:endParaRPr lang="zh-TW" altLang="en-US" dirty="0"/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C378C6D5-B23F-4BD2-82BA-AE00777815DD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rot="10800000" flipV="1">
            <a:off x="5791780" y="2425027"/>
            <a:ext cx="989775" cy="381000"/>
          </a:xfrm>
          <a:prstGeom prst="bentConnector4">
            <a:avLst>
              <a:gd name="adj1" fmla="val 19778"/>
              <a:gd name="adj2" fmla="val 16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50DCD17-15EF-4FBE-AB2B-200FD15000CA}"/>
              </a:ext>
            </a:extLst>
          </p:cNvPr>
          <p:cNvSpPr txBox="1"/>
          <p:nvPr/>
        </p:nvSpPr>
        <p:spPr>
          <a:xfrm>
            <a:off x="5525080" y="3102509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cmd1.Undo()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1553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F23DDC-54D5-4CCF-A4F1-8F9F7058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中間人 </a:t>
            </a:r>
            <a:r>
              <a:rPr lang="en-US" altLang="zh-TW" dirty="0"/>
              <a:t>Mediator pattern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altLang="zh-TW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14FFD-BC04-4B05-94A1-9033AADD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觀念比樣式本身重要</a:t>
            </a:r>
            <a:endParaRPr lang="en-US" altLang="zh-TW" dirty="0"/>
          </a:p>
          <a:p>
            <a:pPr lvl="1"/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 登入畫面 </a:t>
            </a:r>
            <a:r>
              <a:rPr lang="en-US" altLang="zh-TW" dirty="0"/>
              <a:t>UI</a:t>
            </a:r>
            <a:r>
              <a:rPr lang="zh-TW" altLang="en-US" dirty="0"/>
              <a:t> 之間協調 </a:t>
            </a:r>
            <a:r>
              <a:rPr lang="en-US" altLang="zh-TW" dirty="0"/>
              <a:t>(</a:t>
            </a:r>
            <a:r>
              <a:rPr lang="zh-TW" altLang="en-US" dirty="0"/>
              <a:t>帳號格式錯，登入按鈕不能按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79C9A5A-276F-48D3-AB12-769A4FC9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5" y="3155576"/>
            <a:ext cx="6685429" cy="267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829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CB507-A5B2-44EB-A82A-BD69013C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備忘錄 </a:t>
            </a:r>
            <a:r>
              <a:rPr lang="en-US" altLang="zh-TW" dirty="0"/>
              <a:t>Memento pattern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inux Libertine"/>
              </a:rPr>
              <a:t/>
            </a:r>
            <a:br>
              <a:rPr lang="en-US" altLang="zh-TW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56D19B-DFAC-4675-AB76-B2C65AFAB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情境</a:t>
            </a:r>
            <a:r>
              <a:rPr lang="en-US" altLang="zh-TW" dirty="0"/>
              <a:t>:</a:t>
            </a:r>
            <a:r>
              <a:rPr lang="zh-TW" altLang="en-US" dirty="0"/>
              <a:t> 遊戲資料備份</a:t>
            </a:r>
            <a:endParaRPr lang="en-US" altLang="zh-TW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A603B63-2DBC-4933-8814-E04CF8A3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708836"/>
            <a:ext cx="8966200" cy="31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383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D8AEC-C4B6-4083-A9FE-98A47678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觀察者 </a:t>
            </a:r>
            <a:r>
              <a:rPr lang="en-US" altLang="zh-TW" dirty="0"/>
              <a:t>Observer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BD0C5F-3A48-4B96-BF64-14B74F92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資料異動時通知註冊對象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/>
              <a:t>UI</a:t>
            </a:r>
            <a:r>
              <a:rPr lang="zh-TW" altLang="en-US" dirty="0"/>
              <a:t>、聊天頻道、拍賣場下標物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8EB84F18-A18A-457E-BFA5-BC4F7BE94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64" y="2957974"/>
            <a:ext cx="6814123" cy="272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799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04BBBA-E004-40EA-BF45-808E0798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來訪者 </a:t>
            </a:r>
            <a:r>
              <a:rPr lang="en-US" altLang="zh-TW" dirty="0"/>
              <a:t>Visitor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FF166F-B300-4C78-B621-0E05936B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深度查找其他物件資料</a:t>
            </a:r>
            <a:endParaRPr lang="en-US" altLang="zh-TW" dirty="0"/>
          </a:p>
          <a:p>
            <a:pPr lvl="1"/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 查找 </a:t>
            </a:r>
            <a:r>
              <a:rPr lang="en-US" altLang="zh-TW" dirty="0" err="1"/>
              <a:t>GameMaster</a:t>
            </a:r>
            <a:r>
              <a:rPr lang="zh-TW" altLang="en-US" dirty="0"/>
              <a:t> 內特定條件的玩家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A593F9E-2AD4-4DC5-84D2-16C21676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33" y="3048000"/>
            <a:ext cx="8320369" cy="266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804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50FD96-87A5-484C-81E9-2B11305A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策略模式 </a:t>
            </a:r>
            <a:r>
              <a:rPr lang="en-US" altLang="zh-TW" dirty="0"/>
              <a:t>Strategy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54044E-13D2-416A-AC45-DE80A6B69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修改目標行為</a:t>
            </a:r>
            <a:endParaRPr lang="en-US" altLang="zh-TW" dirty="0"/>
          </a:p>
          <a:p>
            <a:pPr lvl="1"/>
            <a:r>
              <a:rPr lang="zh-TW" altLang="en-US" dirty="0"/>
              <a:t>範例</a:t>
            </a:r>
            <a:r>
              <a:rPr lang="en-US" altLang="zh-TW" dirty="0"/>
              <a:t>:</a:t>
            </a:r>
            <a:r>
              <a:rPr lang="zh-TW" altLang="en-US" dirty="0"/>
              <a:t> 角色廢話系統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B77B7CF2-A2A7-4EC2-AE47-73D68A9E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49" y="3083859"/>
            <a:ext cx="6919635" cy="255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35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85DF7-23C5-4B2A-A39B-4AC8638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中大型系統分析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BAB920-FC20-47E1-AA9C-BA82E8541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9948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AA343BD-4ECB-CFE2-EF63-BDEBBB44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內容大綱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78444DA-9708-545E-176B-2C8398C9A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資料庫入門與正規化簡介</a:t>
            </a:r>
            <a:endParaRPr lang="en-US" altLang="zh-TW" dirty="0"/>
          </a:p>
          <a:p>
            <a:r>
              <a:rPr lang="zh-TW" altLang="en-US" dirty="0"/>
              <a:t>大型系統分析</a:t>
            </a:r>
          </a:p>
        </p:txBody>
      </p:sp>
    </p:spTree>
    <p:extLst>
      <p:ext uri="{BB962C8B-B14F-4D97-AF65-F5344CB8AC3E}">
        <p14:creationId xmlns:p14="http://schemas.microsoft.com/office/powerpoint/2010/main" val="1823470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AD4DB-9B36-BDFC-7F03-B7E219B4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866F95-AE93-80F2-6ED3-33EBAE40C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關聯式資料庫</a:t>
            </a:r>
            <a:r>
              <a:rPr lang="en-US" altLang="zh-TW" dirty="0"/>
              <a:t>(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racleSansVF"/>
              </a:rPr>
              <a:t>RDBMS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資料以</a:t>
            </a:r>
            <a:r>
              <a:rPr lang="en-US" altLang="zh-TW" dirty="0"/>
              <a:t> key + records </a:t>
            </a:r>
            <a:r>
              <a:rPr lang="zh-TW" altLang="en-US" dirty="0"/>
              <a:t>為一組單位 </a:t>
            </a:r>
            <a:r>
              <a:rPr lang="en-US" altLang="zh-TW" dirty="0"/>
              <a:t>(</a:t>
            </a:r>
            <a:r>
              <a:rPr lang="zh-TW" altLang="en-US" dirty="0"/>
              <a:t>類似 </a:t>
            </a:r>
            <a:r>
              <a:rPr lang="en-US" altLang="zh-TW" dirty="0"/>
              <a:t>Dictionary&lt;key, </a:t>
            </a:r>
            <a:r>
              <a:rPr lang="zh-TW" altLang="en-US" dirty="0"/>
              <a:t>類別</a:t>
            </a:r>
            <a:r>
              <a:rPr lang="en-US" altLang="zh-TW" dirty="0"/>
              <a:t>&gt;)</a:t>
            </a:r>
          </a:p>
          <a:p>
            <a:pPr lvl="1"/>
            <a:r>
              <a:rPr lang="zh-TW" altLang="en-US" dirty="0"/>
              <a:t>主要以檔案系統為操作裝置，</a:t>
            </a:r>
            <a:r>
              <a:rPr lang="en-US" altLang="zh-TW" dirty="0"/>
              <a:t>1970~</a:t>
            </a:r>
            <a:r>
              <a:rPr lang="zh-TW" altLang="en-US" dirty="0"/>
              <a:t>今，廣泛應用</a:t>
            </a:r>
            <a:endParaRPr lang="en-US" altLang="zh-TW" dirty="0"/>
          </a:p>
          <a:p>
            <a:pPr lvl="1"/>
            <a:r>
              <a:rPr lang="en-US" altLang="zh-TW" dirty="0"/>
              <a:t>ACID</a:t>
            </a:r>
            <a:r>
              <a:rPr lang="zh-TW" altLang="en-US" dirty="0"/>
              <a:t> 確保資料一致性</a:t>
            </a:r>
            <a:endParaRPr lang="en-US" altLang="zh-TW" dirty="0"/>
          </a:p>
          <a:p>
            <a:pPr lvl="1"/>
            <a:r>
              <a:rPr lang="zh-TW" altLang="en-US" dirty="0"/>
              <a:t>主流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MsSql</a:t>
            </a:r>
            <a:r>
              <a:rPr lang="en-US" altLang="zh-TW" dirty="0"/>
              <a:t>, </a:t>
            </a:r>
            <a:r>
              <a:rPr lang="en-US" altLang="zh-TW" dirty="0" err="1"/>
              <a:t>MySql</a:t>
            </a:r>
            <a:r>
              <a:rPr lang="en-US" altLang="zh-TW" dirty="0"/>
              <a:t>, </a:t>
            </a:r>
            <a:r>
              <a:rPr lang="en-US" altLang="zh-TW" dirty="0" err="1"/>
              <a:t>Oracal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非關聯式資料庫</a:t>
            </a:r>
            <a:r>
              <a:rPr lang="en-US" altLang="zh-TW" dirty="0"/>
              <a:t>(</a:t>
            </a:r>
            <a:r>
              <a:rPr lang="en-US" altLang="zh-TW" dirty="0" err="1"/>
              <a:t>NoSql</a:t>
            </a:r>
            <a:r>
              <a:rPr lang="en-US" altLang="zh-TW" dirty="0"/>
              <a:t>-Not Only </a:t>
            </a:r>
            <a:r>
              <a:rPr lang="en-US" altLang="zh-TW" dirty="0" err="1"/>
              <a:t>Sql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以 </a:t>
            </a:r>
            <a:r>
              <a:rPr lang="en-US" altLang="zh-TW" dirty="0"/>
              <a:t>key-value </a:t>
            </a:r>
            <a:r>
              <a:rPr lang="zh-TW" altLang="en-US" dirty="0"/>
              <a:t>為單位 </a:t>
            </a:r>
            <a:r>
              <a:rPr lang="en-US" altLang="zh-TW" dirty="0"/>
              <a:t>(</a:t>
            </a:r>
            <a:r>
              <a:rPr lang="zh-TW" altLang="en-US" dirty="0"/>
              <a:t>類似 </a:t>
            </a:r>
            <a:r>
              <a:rPr lang="en-US" altLang="zh-TW" dirty="0"/>
              <a:t>Dictionary&lt;key, </a:t>
            </a:r>
            <a:r>
              <a:rPr lang="zh-TW" altLang="en-US" dirty="0"/>
              <a:t>類別</a:t>
            </a:r>
            <a:r>
              <a:rPr lang="en-US" altLang="zh-TW" dirty="0"/>
              <a:t>.</a:t>
            </a:r>
            <a:r>
              <a:rPr lang="zh-TW" altLang="en-US" dirty="0"/>
              <a:t>欄位</a:t>
            </a:r>
            <a:r>
              <a:rPr lang="en-US" altLang="zh-TW" dirty="0"/>
              <a:t>&gt;)</a:t>
            </a:r>
          </a:p>
          <a:p>
            <a:pPr lvl="1"/>
            <a:r>
              <a:rPr lang="zh-TW" altLang="en-US" dirty="0"/>
              <a:t>主要以記憶體為操作對象</a:t>
            </a:r>
            <a:endParaRPr lang="en-US" altLang="zh-TW" dirty="0"/>
          </a:p>
          <a:p>
            <a:pPr lvl="1"/>
            <a:r>
              <a:rPr lang="en-US" altLang="zh-TW" dirty="0"/>
              <a:t>BASE </a:t>
            </a:r>
            <a:r>
              <a:rPr lang="zh-TW" altLang="en-US" dirty="0"/>
              <a:t>效能為主，資料最終一致</a:t>
            </a:r>
            <a:endParaRPr lang="en-US" altLang="zh-TW" dirty="0"/>
          </a:p>
          <a:p>
            <a:pPr lvl="1"/>
            <a:r>
              <a:rPr lang="zh-TW" altLang="en-US" dirty="0"/>
              <a:t>主流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Redis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、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MongoDB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4290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E641F-DEBE-743E-7C67-B907B733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MySQL </a:t>
            </a:r>
            <a:r>
              <a:rPr lang="zh-TW" altLang="en-US" dirty="0"/>
              <a:t>安裝 </a:t>
            </a:r>
            <a:r>
              <a:rPr lang="en-US" altLang="zh-TW" dirty="0"/>
              <a:t>(1/4)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CB1FA-0F5C-AE6B-243D-A72FF074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下載頁面 </a:t>
            </a:r>
            <a:r>
              <a:rPr lang="en-US" altLang="zh-TW" dirty="0">
                <a:hlinkClick r:id="rId3"/>
              </a:rPr>
              <a:t>https://dev.mysql.com/downloads/installer/</a:t>
            </a:r>
            <a:endParaRPr lang="en-US" altLang="zh-TW" dirty="0"/>
          </a:p>
          <a:p>
            <a:pPr lvl="1" algn="r"/>
            <a:r>
              <a:rPr lang="zh-TW" altLang="en-US" dirty="0"/>
              <a:t>可不註冊下載 </a:t>
            </a:r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AA909110-BCB9-74C6-B188-04051416D4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780846"/>
              </p:ext>
            </p:extLst>
          </p:nvPr>
        </p:nvGraphicFramePr>
        <p:xfrm>
          <a:off x="815688" y="3084722"/>
          <a:ext cx="5553940" cy="3371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Bitmap Image" r:id="rId4" imgW="8648640" imgH="5250240" progId="PBrush">
                  <p:embed/>
                </p:oleObj>
              </mc:Choice>
              <mc:Fallback>
                <p:oleObj name="Bitmap Image" r:id="rId4" imgW="8648640" imgH="5250240" progId="PBrush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AA909110-BCB9-74C6-B188-04051416D4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5688" y="3084722"/>
                        <a:ext cx="5553940" cy="3371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FE88DCE1-EC30-8BE3-21EE-4AF434A829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0335"/>
              </p:ext>
            </p:extLst>
          </p:nvPr>
        </p:nvGraphicFramePr>
        <p:xfrm>
          <a:off x="6772082" y="2991203"/>
          <a:ext cx="3434562" cy="1275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Bitmap Image" r:id="rId6" imgW="7940160" imgH="2949120" progId="PBrush">
                  <p:embed/>
                </p:oleObj>
              </mc:Choice>
              <mc:Fallback>
                <p:oleObj name="Bitmap Image" r:id="rId6" imgW="7940160" imgH="2949120" progId="PBrush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FE88DCE1-EC30-8BE3-21EE-4AF434A829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72082" y="2991203"/>
                        <a:ext cx="3434562" cy="1275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580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2E5BE-B99C-4A42-B4D8-DDD1F70F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喬需求的範例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CF31E68-6B38-481B-8E24-8B910566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27768"/>
            <a:ext cx="11681729" cy="2529858"/>
          </a:xfrm>
          <a:prstGeom prst="rect">
            <a:avLst/>
          </a:prstGeom>
        </p:spPr>
      </p:pic>
      <p:pic>
        <p:nvPicPr>
          <p:cNvPr id="11" name="圖片 10" descr="一張含有 桌 的圖片&#10;&#10;自動產生的描述">
            <a:extLst>
              <a:ext uri="{FF2B5EF4-FFF2-40B4-BE49-F238E27FC236}">
                <a16:creationId xmlns:a16="http://schemas.microsoft.com/office/drawing/2014/main" id="{B2067E29-EF36-4FBB-A8A6-252D0E281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01" y="3981451"/>
            <a:ext cx="11553825" cy="2574327"/>
          </a:xfrm>
          <a:prstGeom prst="rect">
            <a:avLst/>
          </a:prstGeom>
        </p:spPr>
      </p:pic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638D55E2-8B31-4603-B23C-0116D4AD0FC6}"/>
              </a:ext>
            </a:extLst>
          </p:cNvPr>
          <p:cNvSpPr/>
          <p:nvPr/>
        </p:nvSpPr>
        <p:spPr>
          <a:xfrm>
            <a:off x="5086350" y="3429000"/>
            <a:ext cx="495300" cy="428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45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E641F-DEBE-743E-7C67-B907B733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MySQL </a:t>
            </a:r>
            <a:r>
              <a:rPr lang="zh-TW" altLang="en-US" dirty="0"/>
              <a:t>安裝 </a:t>
            </a:r>
            <a:r>
              <a:rPr lang="en-US" altLang="zh-TW" dirty="0"/>
              <a:t>(2/4)</a:t>
            </a:r>
            <a:endParaRPr lang="zh-TW" altLang="en-US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88D7BE6-C504-B3CA-D84B-59EB1A79A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464943"/>
              </p:ext>
            </p:extLst>
          </p:nvPr>
        </p:nvGraphicFramePr>
        <p:xfrm>
          <a:off x="677334" y="2160590"/>
          <a:ext cx="3914919" cy="292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Bitmap Image" r:id="rId3" imgW="6035040" imgH="4503600" progId="PBrush">
                  <p:embed/>
                </p:oleObj>
              </mc:Choice>
              <mc:Fallback>
                <p:oleObj name="Bitmap Image" r:id="rId3" imgW="6035040" imgH="4503600" progId="PBrush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588D7BE6-C504-B3CA-D84B-59EB1A79A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334" y="2160590"/>
                        <a:ext cx="3914919" cy="2921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69AFA545-FE1B-4D95-9451-E5E444A49B9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897914"/>
              </p:ext>
            </p:extLst>
          </p:nvPr>
        </p:nvGraphicFramePr>
        <p:xfrm>
          <a:off x="4793746" y="2160590"/>
          <a:ext cx="5649118" cy="422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Bitmap Image" r:id="rId5" imgW="6423840" imgH="4808160" progId="PBrush">
                  <p:embed/>
                </p:oleObj>
              </mc:Choice>
              <mc:Fallback>
                <p:oleObj name="Bitmap Image" r:id="rId5" imgW="6423840" imgH="4808160" progId="PBrush">
                  <p:embed/>
                  <p:pic>
                    <p:nvPicPr>
                      <p:cNvPr id="8" name="內容版面配置區 7">
                        <a:extLst>
                          <a:ext uri="{FF2B5EF4-FFF2-40B4-BE49-F238E27FC236}">
                            <a16:creationId xmlns:a16="http://schemas.microsoft.com/office/drawing/2014/main" id="{69AFA545-FE1B-4D95-9451-E5E444A49B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3746" y="2160590"/>
                        <a:ext cx="5649118" cy="422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8406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E641F-DEBE-743E-7C67-B907B733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MySQL </a:t>
            </a:r>
            <a:r>
              <a:rPr lang="zh-TW" altLang="en-US" dirty="0"/>
              <a:t>安裝 </a:t>
            </a:r>
            <a:r>
              <a:rPr lang="en-US" altLang="zh-TW" dirty="0"/>
              <a:t>(3/4)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CB1FA-0F5C-AE6B-243D-A72FF074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設定組態</a:t>
            </a:r>
            <a:endParaRPr lang="en-US" altLang="zh-TW" dirty="0"/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2FBFFD38-C8FB-8522-1ACA-ED43CCDC8F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242937"/>
              </p:ext>
            </p:extLst>
          </p:nvPr>
        </p:nvGraphicFramePr>
        <p:xfrm>
          <a:off x="845561" y="2564998"/>
          <a:ext cx="4994130" cy="3706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Bitmap Image" r:id="rId3" imgW="6446520" imgH="4785480" progId="PBrush">
                  <p:embed/>
                </p:oleObj>
              </mc:Choice>
              <mc:Fallback>
                <p:oleObj name="Bitmap Image" r:id="rId3" imgW="6446520" imgH="4785480" progId="PBrush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2FBFFD38-C8FB-8522-1ACA-ED43CCDC8F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5561" y="2564998"/>
                        <a:ext cx="4994130" cy="3706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62F36653-2C3B-5483-2019-ACB61D61BD4B}"/>
              </a:ext>
            </a:extLst>
          </p:cNvPr>
          <p:cNvSpPr/>
          <p:nvPr/>
        </p:nvSpPr>
        <p:spPr>
          <a:xfrm>
            <a:off x="5520229" y="4049021"/>
            <a:ext cx="2836718" cy="467591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Port </a:t>
            </a:r>
            <a:r>
              <a:rPr lang="zh-TW" altLang="en-US" dirty="0"/>
              <a:t>通常用預設</a:t>
            </a:r>
          </a:p>
        </p:txBody>
      </p:sp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FF002777-5BBD-5308-CEC3-CED8A0E76D56}"/>
              </a:ext>
            </a:extLst>
          </p:cNvPr>
          <p:cNvSpPr/>
          <p:nvPr/>
        </p:nvSpPr>
        <p:spPr>
          <a:xfrm>
            <a:off x="5520229" y="4687225"/>
            <a:ext cx="3457516" cy="467591"/>
          </a:xfrm>
          <a:prstGeom prst="borderCallout1">
            <a:avLst>
              <a:gd name="adj1" fmla="val 18750"/>
              <a:gd name="adj2" fmla="val -8333"/>
              <a:gd name="adj3" fmla="val 12500"/>
              <a:gd name="adj4" fmla="val -21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要不要開防火牆給別台電腦使用</a:t>
            </a:r>
          </a:p>
        </p:txBody>
      </p:sp>
    </p:spTree>
    <p:extLst>
      <p:ext uri="{BB962C8B-B14F-4D97-AF65-F5344CB8AC3E}">
        <p14:creationId xmlns:p14="http://schemas.microsoft.com/office/powerpoint/2010/main" val="1427090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E641F-DEBE-743E-7C67-B907B733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MySQL </a:t>
            </a:r>
            <a:r>
              <a:rPr lang="zh-TW" altLang="en-US" dirty="0"/>
              <a:t>安裝 </a:t>
            </a:r>
            <a:r>
              <a:rPr lang="en-US" altLang="zh-TW" dirty="0"/>
              <a:t>(4/4)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CB1FA-0F5C-AE6B-243D-A72FF074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設定組態</a:t>
            </a:r>
            <a:endParaRPr lang="en-US" altLang="zh-TW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CA24FAEE-230C-AAAD-A886-6F47371AF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741844"/>
              </p:ext>
            </p:extLst>
          </p:nvPr>
        </p:nvGraphicFramePr>
        <p:xfrm>
          <a:off x="902384" y="2576225"/>
          <a:ext cx="5193616" cy="3880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Bitmap Image" r:id="rId3" imgW="6423840" imgH="4800600" progId="PBrush">
                  <p:embed/>
                </p:oleObj>
              </mc:Choice>
              <mc:Fallback>
                <p:oleObj name="Bitmap Image" r:id="rId3" imgW="6423840" imgH="4800600" progId="PBrush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CA24FAEE-230C-AAAD-A886-6F47371AF4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2384" y="2576225"/>
                        <a:ext cx="5193616" cy="3880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62F36653-2C3B-5483-2019-ACB61D61BD4B}"/>
              </a:ext>
            </a:extLst>
          </p:cNvPr>
          <p:cNvSpPr/>
          <p:nvPr/>
        </p:nvSpPr>
        <p:spPr>
          <a:xfrm>
            <a:off x="6459797" y="3195204"/>
            <a:ext cx="2836718" cy="467591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設定管理員</a:t>
            </a:r>
          </a:p>
        </p:txBody>
      </p:sp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FF002777-5BBD-5308-CEC3-CED8A0E76D56}"/>
              </a:ext>
            </a:extLst>
          </p:cNvPr>
          <p:cNvSpPr/>
          <p:nvPr/>
        </p:nvSpPr>
        <p:spPr>
          <a:xfrm>
            <a:off x="6437284" y="3784687"/>
            <a:ext cx="2836718" cy="467591"/>
          </a:xfrm>
          <a:prstGeom prst="borderCallout1">
            <a:avLst>
              <a:gd name="adj1" fmla="val 18750"/>
              <a:gd name="adj2" fmla="val -8333"/>
              <a:gd name="adj3" fmla="val 250278"/>
              <a:gd name="adj4" fmla="val -228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設定其他使用者</a:t>
            </a: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B0EF3F07-FA5F-B3C8-788B-2F11663AE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250190"/>
              </p:ext>
            </p:extLst>
          </p:nvPr>
        </p:nvGraphicFramePr>
        <p:xfrm>
          <a:off x="6459797" y="4374170"/>
          <a:ext cx="3635440" cy="2363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Bitmap Image" r:id="rId5" imgW="5227200" imgH="3398400" progId="PBrush">
                  <p:embed/>
                </p:oleObj>
              </mc:Choice>
              <mc:Fallback>
                <p:oleObj name="Bitmap Image" r:id="rId5" imgW="5227200" imgH="3398400" progId="PBrush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B0EF3F07-FA5F-B3C8-788B-2F11663AE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59797" y="4374170"/>
                        <a:ext cx="3635440" cy="2363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箭號: 向下 6">
            <a:extLst>
              <a:ext uri="{FF2B5EF4-FFF2-40B4-BE49-F238E27FC236}">
                <a16:creationId xmlns:a16="http://schemas.microsoft.com/office/drawing/2014/main" id="{7AF05563-F211-7DB5-413A-DE08E822D911}"/>
              </a:ext>
            </a:extLst>
          </p:cNvPr>
          <p:cNvSpPr/>
          <p:nvPr/>
        </p:nvSpPr>
        <p:spPr>
          <a:xfrm>
            <a:off x="7878156" y="4252278"/>
            <a:ext cx="351444" cy="23018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058E0-FFEA-C782-426B-A9A68602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MySql</a:t>
            </a:r>
            <a:r>
              <a:rPr lang="en-US" altLang="zh-TW" dirty="0"/>
              <a:t> </a:t>
            </a:r>
            <a:r>
              <a:rPr lang="zh-TW" altLang="en-US" dirty="0"/>
              <a:t>架構</a:t>
            </a:r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79C89002-F655-4E26-91D4-57FABB5E8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7141"/>
              </p:ext>
            </p:extLst>
          </p:nvPr>
        </p:nvGraphicFramePr>
        <p:xfrm>
          <a:off x="1039524" y="2191183"/>
          <a:ext cx="7767132" cy="4057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Bitmap Image" r:id="rId3" imgW="6141600" imgH="3207960" progId="PBrush">
                  <p:embed/>
                </p:oleObj>
              </mc:Choice>
              <mc:Fallback>
                <p:oleObj name="Bitmap Image" r:id="rId3" imgW="6141600" imgH="3207960" progId="PBrush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79C89002-F655-4E26-91D4-57FABB5E8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9524" y="2191183"/>
                        <a:ext cx="7767132" cy="4057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E70D989-8B49-0FBC-A416-5C7C20852A5D}"/>
              </a:ext>
            </a:extLst>
          </p:cNvPr>
          <p:cNvSpPr txBox="1"/>
          <p:nvPr/>
        </p:nvSpPr>
        <p:spPr>
          <a:xfrm>
            <a:off x="2057400" y="2483427"/>
            <a:ext cx="197746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透過工具</a:t>
            </a:r>
            <a:endParaRPr lang="en-US" altLang="zh-TW" dirty="0"/>
          </a:p>
          <a:p>
            <a:r>
              <a:rPr lang="en-US" altLang="zh-TW" dirty="0" err="1"/>
              <a:t>MySql</a:t>
            </a:r>
            <a:r>
              <a:rPr lang="en-US" altLang="zh-TW" dirty="0"/>
              <a:t> </a:t>
            </a:r>
            <a:r>
              <a:rPr lang="en-US" altLang="zh-TW" dirty="0" err="1"/>
              <a:t>WorkBench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BBE3B8-E9EC-3E39-B8D8-BBEFC4DC79B2}"/>
              </a:ext>
            </a:extLst>
          </p:cNvPr>
          <p:cNvSpPr txBox="1"/>
          <p:nvPr/>
        </p:nvSpPr>
        <p:spPr>
          <a:xfrm>
            <a:off x="1870363" y="5550114"/>
            <a:ext cx="13388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透過函式庫</a:t>
            </a:r>
          </a:p>
        </p:txBody>
      </p:sp>
    </p:spTree>
    <p:extLst>
      <p:ext uri="{BB962C8B-B14F-4D97-AF65-F5344CB8AC3E}">
        <p14:creationId xmlns:p14="http://schemas.microsoft.com/office/powerpoint/2010/main" val="3098003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5CC9D835-3A2C-4B30-8BA3-9FAE5253B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421235"/>
              </p:ext>
            </p:extLst>
          </p:nvPr>
        </p:nvGraphicFramePr>
        <p:xfrm>
          <a:off x="8368618" y="1832477"/>
          <a:ext cx="3238500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Bitmap Image" r:id="rId3" imgW="3238560" imgH="4625280" progId="PBrush">
                  <p:embed/>
                </p:oleObj>
              </mc:Choice>
              <mc:Fallback>
                <p:oleObj name="Bitmap Image" r:id="rId3" imgW="3238560" imgH="4625280" progId="PBrush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5CC9D835-3A2C-4B30-8BA3-9FAE5253B5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68618" y="1832477"/>
                        <a:ext cx="3238500" cy="462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B1F83FF4-9E9E-7D94-7903-C05EF2DB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WorkBench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69B7EC-CA59-7428-8607-2C373BFD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F103655B-4B4B-2032-363C-1A1C4D0B27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307465"/>
              </p:ext>
            </p:extLst>
          </p:nvPr>
        </p:nvGraphicFramePr>
        <p:xfrm>
          <a:off x="677334" y="2160589"/>
          <a:ext cx="3627437" cy="33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Bitmap Image" r:id="rId5" imgW="3627000" imgH="3345120" progId="PBrush">
                  <p:embed/>
                </p:oleObj>
              </mc:Choice>
              <mc:Fallback>
                <p:oleObj name="Bitmap Image" r:id="rId5" imgW="3627000" imgH="3345120" progId="PBrush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F103655B-4B4B-2032-363C-1A1C4D0B27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334" y="2160589"/>
                        <a:ext cx="3627437" cy="334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9D20C2D4-F7D3-74D6-7A20-7D2170974CDA}"/>
              </a:ext>
            </a:extLst>
          </p:cNvPr>
          <p:cNvSpPr/>
          <p:nvPr/>
        </p:nvSpPr>
        <p:spPr>
          <a:xfrm>
            <a:off x="3915834" y="4672981"/>
            <a:ext cx="1132609" cy="436418"/>
          </a:xfrm>
          <a:prstGeom prst="borderCallout1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點 </a:t>
            </a:r>
            <a:r>
              <a:rPr lang="en-US" altLang="zh-TW" dirty="0"/>
              <a:t>+</a:t>
            </a:r>
            <a:endParaRPr lang="zh-TW" altLang="en-US" dirty="0"/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2F5A479A-932E-2D52-8DC3-161CA4A628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04254"/>
              </p:ext>
            </p:extLst>
          </p:nvPr>
        </p:nvGraphicFramePr>
        <p:xfrm>
          <a:off x="3825869" y="1223098"/>
          <a:ext cx="5066442" cy="3169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Bitmap Image" r:id="rId7" imgW="7345800" imgH="4595040" progId="PBrush">
                  <p:embed/>
                </p:oleObj>
              </mc:Choice>
              <mc:Fallback>
                <p:oleObj name="Bitmap Image" r:id="rId7" imgW="7345800" imgH="4595040" progId="PBrush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2F5A479A-932E-2D52-8DC3-161CA4A62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25869" y="1223098"/>
                        <a:ext cx="5066442" cy="3169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箭號: 向右 7">
            <a:extLst>
              <a:ext uri="{FF2B5EF4-FFF2-40B4-BE49-F238E27FC236}">
                <a16:creationId xmlns:a16="http://schemas.microsoft.com/office/drawing/2014/main" id="{A0B7CCEC-DFF8-F5AD-84F8-531498F06C9C}"/>
              </a:ext>
            </a:extLst>
          </p:cNvPr>
          <p:cNvSpPr/>
          <p:nvPr/>
        </p:nvSpPr>
        <p:spPr>
          <a:xfrm rot="18979428">
            <a:off x="4957195" y="4283762"/>
            <a:ext cx="519545" cy="436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D4B54BA7-3189-2074-F676-E17BFE532438}"/>
              </a:ext>
            </a:extLst>
          </p:cNvPr>
          <p:cNvSpPr/>
          <p:nvPr/>
        </p:nvSpPr>
        <p:spPr>
          <a:xfrm>
            <a:off x="7746654" y="4820662"/>
            <a:ext cx="1527348" cy="704852"/>
          </a:xfrm>
          <a:prstGeom prst="borderCallout1">
            <a:avLst>
              <a:gd name="adj1" fmla="val 18750"/>
              <a:gd name="adj2" fmla="val -8333"/>
              <a:gd name="adj3" fmla="val -62211"/>
              <a:gd name="adj4" fmla="val -2066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可先測試連線是否正確</a:t>
            </a:r>
          </a:p>
        </p:txBody>
      </p:sp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386A3025-3A98-505D-7308-BD6539977BEF}"/>
              </a:ext>
            </a:extLst>
          </p:cNvPr>
          <p:cNvSpPr/>
          <p:nvPr/>
        </p:nvSpPr>
        <p:spPr>
          <a:xfrm>
            <a:off x="2931399" y="1605387"/>
            <a:ext cx="940197" cy="454180"/>
          </a:xfrm>
          <a:prstGeom prst="borderCallout1">
            <a:avLst>
              <a:gd name="adj1" fmla="val 51182"/>
              <a:gd name="adj2" fmla="val 103240"/>
              <a:gd name="adj3" fmla="val 102899"/>
              <a:gd name="adj4" fmla="val 16982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電腦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8D085F21-A37F-F422-5F0C-95E6630BA71B}"/>
              </a:ext>
            </a:extLst>
          </p:cNvPr>
          <p:cNvSpPr/>
          <p:nvPr/>
        </p:nvSpPr>
        <p:spPr>
          <a:xfrm>
            <a:off x="7086704" y="1644741"/>
            <a:ext cx="1615798" cy="454180"/>
          </a:xfrm>
          <a:prstGeom prst="borderCallout1">
            <a:avLst>
              <a:gd name="adj1" fmla="val 60333"/>
              <a:gd name="adj2" fmla="val -5068"/>
              <a:gd name="adj3" fmla="val 100611"/>
              <a:gd name="adj4" fmla="val -4015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安裝時的</a:t>
            </a:r>
            <a:r>
              <a:rPr lang="en-US" altLang="zh-TW" dirty="0"/>
              <a:t>port</a:t>
            </a:r>
            <a:endParaRPr lang="zh-TW" altLang="en-US" dirty="0"/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0ACFF3DB-1FFE-CCC6-0CF1-CF47BB689C25}"/>
              </a:ext>
            </a:extLst>
          </p:cNvPr>
          <p:cNvSpPr/>
          <p:nvPr/>
        </p:nvSpPr>
        <p:spPr>
          <a:xfrm>
            <a:off x="7453306" y="2153874"/>
            <a:ext cx="1615798" cy="454180"/>
          </a:xfrm>
          <a:prstGeom prst="borderCallout1">
            <a:avLst>
              <a:gd name="adj1" fmla="val 60333"/>
              <a:gd name="adj2" fmla="val -5068"/>
              <a:gd name="adj3" fmla="val 52566"/>
              <a:gd name="adj4" fmla="val -3051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使用者帳號</a:t>
            </a:r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79E4DB4E-9E0E-99DA-D6A2-A089C0FF0562}"/>
              </a:ext>
            </a:extLst>
          </p:cNvPr>
          <p:cNvSpPr/>
          <p:nvPr/>
        </p:nvSpPr>
        <p:spPr>
          <a:xfrm>
            <a:off x="5470906" y="3089056"/>
            <a:ext cx="1615798" cy="454180"/>
          </a:xfrm>
          <a:prstGeom prst="borderCallout1">
            <a:avLst>
              <a:gd name="adj1" fmla="val 60333"/>
              <a:gd name="adj2" fmla="val -5068"/>
              <a:gd name="adj3" fmla="val -89280"/>
              <a:gd name="adj4" fmla="val -356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使用者密碼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F26ADA3F-4D80-21DB-1173-D93C1D1B5FC4}"/>
              </a:ext>
            </a:extLst>
          </p:cNvPr>
          <p:cNvSpPr/>
          <p:nvPr/>
        </p:nvSpPr>
        <p:spPr>
          <a:xfrm rot="1721071">
            <a:off x="9728095" y="5091034"/>
            <a:ext cx="519545" cy="436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09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21F2AA73-8A34-236D-1BDF-34BAE3DB9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334765"/>
              </p:ext>
            </p:extLst>
          </p:nvPr>
        </p:nvGraphicFramePr>
        <p:xfrm>
          <a:off x="848879" y="712727"/>
          <a:ext cx="9978448" cy="568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Bitmap Image" r:id="rId3" imgW="9227880" imgH="5257800" progId="PBrush">
                  <p:embed/>
                </p:oleObj>
              </mc:Choice>
              <mc:Fallback>
                <p:oleObj name="Bitmap Image" r:id="rId3" imgW="9227880" imgH="5257800" progId="PBrush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21F2AA73-8A34-236D-1BDF-34BAE3DB9E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879" y="712727"/>
                        <a:ext cx="9978448" cy="568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C30982D-DB24-2637-88C5-4EB1191A6E48}"/>
              </a:ext>
            </a:extLst>
          </p:cNvPr>
          <p:cNvSpPr txBox="1"/>
          <p:nvPr/>
        </p:nvSpPr>
        <p:spPr>
          <a:xfrm>
            <a:off x="4468091" y="3059668"/>
            <a:ext cx="162790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SQL</a:t>
            </a:r>
            <a:r>
              <a:rPr lang="zh-TW" altLang="en-US" dirty="0"/>
              <a:t>指令區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C52AA9-300E-BAB7-6E2C-5581E8E1A126}"/>
              </a:ext>
            </a:extLst>
          </p:cNvPr>
          <p:cNvSpPr txBox="1"/>
          <p:nvPr/>
        </p:nvSpPr>
        <p:spPr>
          <a:xfrm>
            <a:off x="9684327" y="2353087"/>
            <a:ext cx="93171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Helper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E578AA-ACB1-64AF-2E05-A58EA288A5A9}"/>
              </a:ext>
            </a:extLst>
          </p:cNvPr>
          <p:cNvSpPr txBox="1"/>
          <p:nvPr/>
        </p:nvSpPr>
        <p:spPr>
          <a:xfrm>
            <a:off x="4468091" y="5137851"/>
            <a:ext cx="93171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輸出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E7B2831-3704-4DF7-04EA-28AFF32B0436}"/>
              </a:ext>
            </a:extLst>
          </p:cNvPr>
          <p:cNvSpPr txBox="1"/>
          <p:nvPr/>
        </p:nvSpPr>
        <p:spPr>
          <a:xfrm>
            <a:off x="1693718" y="2269960"/>
            <a:ext cx="126769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DB/Tables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33441D-6381-9E9A-C96E-5473097CE348}"/>
              </a:ext>
            </a:extLst>
          </p:cNvPr>
          <p:cNvSpPr txBox="1"/>
          <p:nvPr/>
        </p:nvSpPr>
        <p:spPr>
          <a:xfrm>
            <a:off x="1693717" y="4218709"/>
            <a:ext cx="126769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設定</a:t>
            </a:r>
          </a:p>
        </p:txBody>
      </p:sp>
    </p:spTree>
    <p:extLst>
      <p:ext uri="{BB962C8B-B14F-4D97-AF65-F5344CB8AC3E}">
        <p14:creationId xmlns:p14="http://schemas.microsoft.com/office/powerpoint/2010/main" val="1786931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EA3E4-6437-C6D1-5E9D-AAFE8F1B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MySQL</a:t>
            </a:r>
            <a:r>
              <a:rPr lang="zh-TW" altLang="en-US" dirty="0"/>
              <a:t> 基本觀念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0F396C-690F-1320-DC3D-0B82D6E58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DataBase</a:t>
            </a:r>
            <a:r>
              <a:rPr lang="en-US" altLang="zh-TW" dirty="0"/>
              <a:t>:</a:t>
            </a:r>
            <a:r>
              <a:rPr lang="zh-TW" altLang="en-US" dirty="0"/>
              <a:t> 存放 </a:t>
            </a:r>
            <a:r>
              <a:rPr lang="en-US" altLang="zh-TW" dirty="0"/>
              <a:t>Table</a:t>
            </a:r>
            <a:r>
              <a:rPr lang="zh-TW" altLang="en-US" dirty="0"/>
              <a:t> 的集合</a:t>
            </a:r>
            <a:endParaRPr lang="en-US" altLang="zh-TW" b="0" i="0" dirty="0">
              <a:solidFill>
                <a:srgbClr val="AAAAAA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altLang="zh-TW" sz="1800" dirty="0"/>
              <a:t>Schema:</a:t>
            </a:r>
            <a:r>
              <a:rPr lang="zh-TW" altLang="en-US" sz="1800" dirty="0"/>
              <a:t>「資料表及欄位的設計」，泛指資料表欄位的數量，資料型態</a:t>
            </a:r>
            <a:r>
              <a:rPr lang="en-US" altLang="zh-TW" sz="1800" dirty="0"/>
              <a:t>…</a:t>
            </a:r>
            <a:r>
              <a:rPr lang="zh-TW" altLang="en-US" sz="1800" dirty="0"/>
              <a:t>等</a:t>
            </a:r>
            <a:endParaRPr lang="en-US" altLang="zh-TW" sz="1800" dirty="0"/>
          </a:p>
          <a:p>
            <a:pPr lvl="1"/>
            <a:r>
              <a:rPr lang="en-US" altLang="zh-TW" sz="1800" dirty="0"/>
              <a:t>Schema:</a:t>
            </a:r>
            <a:r>
              <a:rPr lang="zh-TW" altLang="en-US" sz="1800" dirty="0"/>
              <a:t>在</a:t>
            </a:r>
            <a:r>
              <a:rPr lang="en-US" altLang="zh-TW" sz="1800" dirty="0"/>
              <a:t>MySQL</a:t>
            </a:r>
            <a:r>
              <a:rPr lang="zh-TW" altLang="en-US" sz="1800" dirty="0"/>
              <a:t>的意思相當於資料庫</a:t>
            </a:r>
            <a:r>
              <a:rPr lang="en-US" altLang="zh-TW" sz="1800" dirty="0"/>
              <a:t>(database)</a:t>
            </a:r>
          </a:p>
          <a:p>
            <a:pPr lvl="1"/>
            <a:r>
              <a:rPr lang="zh-TW" altLang="en-US" sz="1800" dirty="0"/>
              <a:t>要先有 </a:t>
            </a:r>
            <a:r>
              <a:rPr lang="en-US" altLang="zh-TW" sz="1800" dirty="0" err="1"/>
              <a:t>DataBase</a:t>
            </a:r>
            <a:r>
              <a:rPr lang="zh-TW" altLang="en-US" sz="1800" dirty="0"/>
              <a:t> 物件才能開始操作</a:t>
            </a:r>
            <a:endParaRPr lang="en-US" altLang="zh-TW" sz="1800" dirty="0"/>
          </a:p>
          <a:p>
            <a:r>
              <a:rPr lang="en-US" altLang="zh-TW" dirty="0"/>
              <a:t>SQL</a:t>
            </a:r>
            <a:r>
              <a:rPr lang="zh-TW" altLang="en-US" dirty="0"/>
              <a:t>指令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純字串</a:t>
            </a:r>
            <a:r>
              <a:rPr lang="en-US" altLang="zh-TW" dirty="0"/>
              <a:t>+“;”</a:t>
            </a:r>
          </a:p>
          <a:p>
            <a:pPr lvl="1"/>
            <a:r>
              <a:rPr lang="zh-TW" altLang="en-US" dirty="0"/>
              <a:t>指令大小寫不論</a:t>
            </a:r>
            <a:endParaRPr lang="en-US" altLang="zh-TW" dirty="0"/>
          </a:p>
          <a:p>
            <a:pPr lvl="1"/>
            <a:r>
              <a:rPr lang="zh-TW" altLang="en-US" dirty="0"/>
              <a:t>寫入時大小寫會區分 </a:t>
            </a:r>
            <a:endParaRPr lang="en-US" altLang="zh-TW" dirty="0"/>
          </a:p>
          <a:p>
            <a:pPr lvl="1"/>
            <a:r>
              <a:rPr lang="zh-TW" altLang="en-US" dirty="0"/>
              <a:t>讀出、比對時，大小寫不論</a:t>
            </a:r>
          </a:p>
        </p:txBody>
      </p:sp>
    </p:spTree>
    <p:extLst>
      <p:ext uri="{BB962C8B-B14F-4D97-AF65-F5344CB8AC3E}">
        <p14:creationId xmlns:p14="http://schemas.microsoft.com/office/powerpoint/2010/main" val="718976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EA3E4-6437-C6D1-5E9D-AAFE8F1B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DataBase</a:t>
            </a:r>
            <a:r>
              <a:rPr lang="en-US" altLang="zh-TW" dirty="0"/>
              <a:t> </a:t>
            </a:r>
            <a:r>
              <a:rPr lang="zh-TW" altLang="en-US" dirty="0"/>
              <a:t>基本 </a:t>
            </a:r>
            <a:r>
              <a:rPr lang="en-US" altLang="zh-TW" dirty="0"/>
              <a:t>SQL</a:t>
            </a:r>
            <a:r>
              <a:rPr lang="zh-TW" altLang="en-US" dirty="0"/>
              <a:t> 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0F396C-690F-1320-DC3D-0B82D6E58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增加操作</a:t>
            </a:r>
            <a:r>
              <a:rPr lang="en-US" altLang="zh-TW" dirty="0"/>
              <a:t>: ex : Create database </a:t>
            </a:r>
            <a:r>
              <a:rPr lang="en-US" altLang="zh-TW" dirty="0" err="1"/>
              <a:t>myDataBase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刪除操作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Drop </a:t>
            </a:r>
            <a:r>
              <a:rPr lang="en-US" altLang="zh-TW" dirty="0" err="1"/>
              <a:t>myDataBase</a:t>
            </a:r>
            <a:r>
              <a:rPr lang="en-US" altLang="zh-TW" dirty="0"/>
              <a:t>;</a:t>
            </a:r>
          </a:p>
          <a:p>
            <a:r>
              <a:rPr lang="zh-TW" altLang="en-US" dirty="0"/>
              <a:t>挑選工作</a:t>
            </a:r>
            <a:r>
              <a:rPr lang="en-US" altLang="zh-TW" dirty="0"/>
              <a:t>DB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 err="1"/>
              <a:t>myDataBase</a:t>
            </a:r>
            <a:r>
              <a:rPr lang="en-US" altLang="zh-TW" dirty="0"/>
              <a:t>;</a:t>
            </a:r>
          </a:p>
          <a:p>
            <a:endParaRPr lang="zh-TW" altLang="en-US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890050A4-9D89-EF27-35E7-942CB68E30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93513"/>
              </p:ext>
            </p:extLst>
          </p:nvPr>
        </p:nvGraphicFramePr>
        <p:xfrm>
          <a:off x="1148195" y="2535842"/>
          <a:ext cx="4587587" cy="893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Bitmap Image" r:id="rId3" imgW="4305240" imgH="838080" progId="PBrush">
                  <p:embed/>
                </p:oleObj>
              </mc:Choice>
              <mc:Fallback>
                <p:oleObj name="Bitmap Image" r:id="rId3" imgW="4305240" imgH="838080" progId="PBrush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890050A4-9D89-EF27-35E7-942CB68E30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8195" y="2535842"/>
                        <a:ext cx="4587587" cy="893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3724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786E9-E1C0-9A7A-A6B4-D8013B26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表格基本操作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0960-A2E4-1B06-A420-BF82946BF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增加表格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刪除表格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Drop </a:t>
            </a:r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E4DCC535-04A8-503D-90D6-870583DBB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093921"/>
              </p:ext>
            </p:extLst>
          </p:nvPr>
        </p:nvGraphicFramePr>
        <p:xfrm>
          <a:off x="1184275" y="2640012"/>
          <a:ext cx="2735263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Bitmap Image" r:id="rId3" imgW="2735640" imgH="1577520" progId="PBrush">
                  <p:embed/>
                </p:oleObj>
              </mc:Choice>
              <mc:Fallback>
                <p:oleObj name="Bitmap Image" r:id="rId3" imgW="2735640" imgH="1577520" progId="PBrush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E4DCC535-04A8-503D-90D6-870583DBB6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4275" y="2640012"/>
                        <a:ext cx="2735263" cy="157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CFABFBD5-89ED-0D5F-AAD7-EF7598F5C5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664530"/>
              </p:ext>
            </p:extLst>
          </p:nvPr>
        </p:nvGraphicFramePr>
        <p:xfrm>
          <a:off x="4426479" y="2640012"/>
          <a:ext cx="275907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Bitmap Image" r:id="rId5" imgW="2758320" imgH="1828800" progId="PBrush">
                  <p:embed/>
                </p:oleObj>
              </mc:Choice>
              <mc:Fallback>
                <p:oleObj name="Bitmap Image" r:id="rId5" imgW="2758320" imgH="1828800" progId="PBrush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CFABFBD5-89ED-0D5F-AAD7-EF7598F5C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26479" y="2640012"/>
                        <a:ext cx="2759075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58BB2B3-300B-D506-BDB9-24038DD50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950049"/>
              </p:ext>
            </p:extLst>
          </p:nvPr>
        </p:nvGraphicFramePr>
        <p:xfrm>
          <a:off x="1106632" y="5041063"/>
          <a:ext cx="24765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Bitmap Image" r:id="rId7" imgW="2476440" imgH="281880" progId="PBrush">
                  <p:embed/>
                </p:oleObj>
              </mc:Choice>
              <mc:Fallback>
                <p:oleObj name="Bitmap Image" r:id="rId7" imgW="2476440" imgH="281880" progId="PBrush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A58BB2B3-300B-D506-BDB9-24038DD505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6632" y="5041063"/>
                        <a:ext cx="2476500" cy="28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圖說文字: 直線 6">
            <a:extLst>
              <a:ext uri="{FF2B5EF4-FFF2-40B4-BE49-F238E27FC236}">
                <a16:creationId xmlns:a16="http://schemas.microsoft.com/office/drawing/2014/main" id="{62151125-8BF9-0613-9D10-B6E78801F35B}"/>
              </a:ext>
            </a:extLst>
          </p:cNvPr>
          <p:cNvSpPr/>
          <p:nvPr/>
        </p:nvSpPr>
        <p:spPr>
          <a:xfrm>
            <a:off x="3919538" y="4642688"/>
            <a:ext cx="6842653" cy="796750"/>
          </a:xfrm>
          <a:prstGeom prst="borderCallout1">
            <a:avLst>
              <a:gd name="adj1" fmla="val -14289"/>
              <a:gd name="adj2" fmla="val 40776"/>
              <a:gd name="adj3" fmla="val -61110"/>
              <a:gd name="adj4" fmla="val 2881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可用型別</a:t>
            </a:r>
            <a:r>
              <a:rPr lang="en-US" altLang="zh-TW" dirty="0"/>
              <a:t>:</a:t>
            </a:r>
          </a:p>
          <a:p>
            <a:pPr algn="ctr"/>
            <a:r>
              <a:rPr lang="en-US" altLang="zh-TW" dirty="0"/>
              <a:t>https://www.w3schools.com/mysql/mysql_datatypes.asp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0431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786E9-E1C0-9A7A-A6B4-D8013B26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表格基本操作 </a:t>
            </a:r>
            <a:r>
              <a:rPr lang="en-US" altLang="zh-TW" dirty="0"/>
              <a:t>–</a:t>
            </a:r>
            <a:r>
              <a:rPr lang="zh-TW" altLang="en-US" dirty="0"/>
              <a:t> 增加</a:t>
            </a:r>
            <a:r>
              <a:rPr lang="en-US" altLang="zh-TW" dirty="0"/>
              <a:t>/</a:t>
            </a:r>
            <a:r>
              <a:rPr lang="zh-TW" altLang="en-US" dirty="0"/>
              <a:t>刪除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0960-A2E4-1B06-A420-BF82946BF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增加表格內資料</a:t>
            </a:r>
            <a:r>
              <a:rPr lang="en-US" altLang="zh-TW" dirty="0"/>
              <a:t>(</a:t>
            </a:r>
            <a:r>
              <a:rPr lang="zh-TW" altLang="en-US" dirty="0"/>
              <a:t>依欄位順序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增加資料</a:t>
            </a:r>
            <a:r>
              <a:rPr lang="en-US" altLang="zh-TW" dirty="0"/>
              <a:t>(</a:t>
            </a:r>
            <a:r>
              <a:rPr lang="zh-TW" altLang="en-US" dirty="0"/>
              <a:t>部分欄位不填</a:t>
            </a:r>
            <a:r>
              <a:rPr lang="en-US" altLang="zh-TW" dirty="0"/>
              <a:t>-</a:t>
            </a:r>
            <a:r>
              <a:rPr lang="zh-TW" altLang="en-US" dirty="0"/>
              <a:t>依指定欄位順序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刪除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E4C913C-C571-B459-CDDF-BB3D3964FD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711995"/>
              </p:ext>
            </p:extLst>
          </p:nvPr>
        </p:nvGraphicFramePr>
        <p:xfrm>
          <a:off x="4232564" y="5883449"/>
          <a:ext cx="3810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Bitmap Image" r:id="rId3" imgW="380880" imgH="198000" progId="PBrush">
                  <p:embed/>
                </p:oleObj>
              </mc:Choice>
              <mc:Fallback>
                <p:oleObj name="Bitmap Image" r:id="rId3" imgW="380880" imgH="198000" progId="PBrush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E4C913C-C571-B459-CDDF-BB3D3964FD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32564" y="5883449"/>
                        <a:ext cx="3810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AFB95278-8884-4FDF-1082-0AA75F3E92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757908"/>
              </p:ext>
            </p:extLst>
          </p:nvPr>
        </p:nvGraphicFramePr>
        <p:xfrm>
          <a:off x="1043709" y="2614943"/>
          <a:ext cx="386397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Bitmap Image" r:id="rId5" imgW="3863520" imgH="525960" progId="PBrush">
                  <p:embed/>
                </p:oleObj>
              </mc:Choice>
              <mc:Fallback>
                <p:oleObj name="Bitmap Image" r:id="rId5" imgW="3863520" imgH="525960" progId="PBrush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AFB95278-8884-4FDF-1082-0AA75F3E9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709" y="2614943"/>
                        <a:ext cx="3863975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5A45ECF0-006B-1DFF-800C-85E6C869CA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727773"/>
              </p:ext>
            </p:extLst>
          </p:nvPr>
        </p:nvGraphicFramePr>
        <p:xfrm>
          <a:off x="1043709" y="3736851"/>
          <a:ext cx="55403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Bitmap Image" r:id="rId7" imgW="5539680" imgH="518040" progId="PBrush">
                  <p:embed/>
                </p:oleObj>
              </mc:Choice>
              <mc:Fallback>
                <p:oleObj name="Bitmap Image" r:id="rId7" imgW="5539680" imgH="518040" progId="PBrush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5A45ECF0-006B-1DFF-800C-85E6C869C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709" y="3736851"/>
                        <a:ext cx="55403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1022AEE9-333E-D026-CE59-AED43D197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663905"/>
              </p:ext>
            </p:extLst>
          </p:nvPr>
        </p:nvGraphicFramePr>
        <p:xfrm>
          <a:off x="1043709" y="5021662"/>
          <a:ext cx="4046537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Bitmap Image" r:id="rId9" imgW="4046400" imgH="251640" progId="PBrush">
                  <p:embed/>
                </p:oleObj>
              </mc:Choice>
              <mc:Fallback>
                <p:oleObj name="Bitmap Image" r:id="rId9" imgW="4046400" imgH="251640" progId="PBrush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1022AEE9-333E-D026-CE59-AED43D197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3709" y="5021662"/>
                        <a:ext cx="4046537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06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1063763-30DE-4A4E-8EC5-EF3BC2738947}"/>
              </a:ext>
            </a:extLst>
          </p:cNvPr>
          <p:cNvSpPr/>
          <p:nvPr/>
        </p:nvSpPr>
        <p:spPr>
          <a:xfrm>
            <a:off x="4310561" y="1809946"/>
            <a:ext cx="3742441" cy="44384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E118C2-030B-455E-9AB1-824ACC6AEBC3}"/>
              </a:ext>
            </a:extLst>
          </p:cNvPr>
          <p:cNvSpPr/>
          <p:nvPr/>
        </p:nvSpPr>
        <p:spPr>
          <a:xfrm>
            <a:off x="4310561" y="1338607"/>
            <a:ext cx="3742441" cy="4713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你的知識庫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B1D6ADA-B9D1-4DC1-85C4-D61CA062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簡化的流程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E70CF0A-389E-40BD-8138-B33A73533557}"/>
              </a:ext>
            </a:extLst>
          </p:cNvPr>
          <p:cNvSpPr/>
          <p:nvPr/>
        </p:nvSpPr>
        <p:spPr>
          <a:xfrm>
            <a:off x="1084084" y="3513429"/>
            <a:ext cx="1932495" cy="803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需求確定了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0CFE9EC-194F-49F8-9C67-DFA577225798}"/>
              </a:ext>
            </a:extLst>
          </p:cNvPr>
          <p:cNvSpPr/>
          <p:nvPr/>
        </p:nvSpPr>
        <p:spPr>
          <a:xfrm>
            <a:off x="4529580" y="1999921"/>
            <a:ext cx="1442304" cy="803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方法一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E132B44-8FEC-4609-A8AB-85EBD36BB3CF}"/>
              </a:ext>
            </a:extLst>
          </p:cNvPr>
          <p:cNvSpPr/>
          <p:nvPr/>
        </p:nvSpPr>
        <p:spPr>
          <a:xfrm>
            <a:off x="6240545" y="1999921"/>
            <a:ext cx="1442304" cy="803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他的優缺點</a:t>
            </a:r>
            <a:endParaRPr lang="en-US" altLang="zh-TW" dirty="0"/>
          </a:p>
          <a:p>
            <a:pPr algn="ctr"/>
            <a:r>
              <a:rPr lang="en-US" altLang="zh-TW" dirty="0"/>
              <a:t>(pain/gain)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499A567-BEA6-493A-A190-C6BE62CE4B7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5971884" y="2401739"/>
            <a:ext cx="268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C2F0CF6-BCC5-4D66-93B7-80E53E80B346}"/>
              </a:ext>
            </a:extLst>
          </p:cNvPr>
          <p:cNvSpPr/>
          <p:nvPr/>
        </p:nvSpPr>
        <p:spPr>
          <a:xfrm>
            <a:off x="4529580" y="3050094"/>
            <a:ext cx="1442304" cy="803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方法二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747E132-2B61-4C8F-B9FF-7A711342AE2B}"/>
              </a:ext>
            </a:extLst>
          </p:cNvPr>
          <p:cNvSpPr/>
          <p:nvPr/>
        </p:nvSpPr>
        <p:spPr>
          <a:xfrm>
            <a:off x="6240545" y="3050094"/>
            <a:ext cx="1442304" cy="803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他的優缺點</a:t>
            </a:r>
            <a:endParaRPr lang="en-US" altLang="zh-TW" dirty="0"/>
          </a:p>
          <a:p>
            <a:pPr algn="ctr"/>
            <a:r>
              <a:rPr lang="en-US" altLang="zh-TW" dirty="0"/>
              <a:t>(pain/gain)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7D8BDD7-EC15-4ACB-B57D-E358AFA5A539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971884" y="3451912"/>
            <a:ext cx="268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F2CB440-B0EE-454E-9239-44C2DCFF6C1D}"/>
              </a:ext>
            </a:extLst>
          </p:cNvPr>
          <p:cNvSpPr/>
          <p:nvPr/>
        </p:nvSpPr>
        <p:spPr>
          <a:xfrm>
            <a:off x="4529580" y="4123966"/>
            <a:ext cx="1442304" cy="803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方法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D09CD73-3957-436E-84A3-A47951B03BB4}"/>
              </a:ext>
            </a:extLst>
          </p:cNvPr>
          <p:cNvSpPr/>
          <p:nvPr/>
        </p:nvSpPr>
        <p:spPr>
          <a:xfrm>
            <a:off x="6240545" y="4123966"/>
            <a:ext cx="1442304" cy="803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他的優缺點</a:t>
            </a:r>
            <a:endParaRPr lang="en-US" altLang="zh-TW" dirty="0"/>
          </a:p>
          <a:p>
            <a:pPr algn="ctr"/>
            <a:r>
              <a:rPr lang="en-US" altLang="zh-TW" dirty="0"/>
              <a:t>(pain/gain)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211E5E9-E1AE-4141-9AF8-E7F44DBECF5C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5971884" y="4525784"/>
            <a:ext cx="268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91B5155-C4A5-45B6-94D1-374E65E01075}"/>
              </a:ext>
            </a:extLst>
          </p:cNvPr>
          <p:cNvSpPr/>
          <p:nvPr/>
        </p:nvSpPr>
        <p:spPr>
          <a:xfrm>
            <a:off x="4529580" y="5166217"/>
            <a:ext cx="1442304" cy="803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方法 </a:t>
            </a:r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61B14CA-E877-4333-910C-8158168B977A}"/>
              </a:ext>
            </a:extLst>
          </p:cNvPr>
          <p:cNvSpPr/>
          <p:nvPr/>
        </p:nvSpPr>
        <p:spPr>
          <a:xfrm>
            <a:off x="6240545" y="5166217"/>
            <a:ext cx="1442304" cy="8036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他的優缺點</a:t>
            </a:r>
            <a:endParaRPr lang="en-US" altLang="zh-TW" dirty="0"/>
          </a:p>
          <a:p>
            <a:pPr algn="ctr"/>
            <a:r>
              <a:rPr lang="en-US" altLang="zh-TW" dirty="0"/>
              <a:t>(pain/gain)</a:t>
            </a:r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78EB464-080C-479F-A049-9E439359B685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5971884" y="5568035"/>
            <a:ext cx="268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EF5267F1-D4A6-4A4D-937D-53C4523D4D5E}"/>
              </a:ext>
            </a:extLst>
          </p:cNvPr>
          <p:cNvSpPr/>
          <p:nvPr/>
        </p:nvSpPr>
        <p:spPr>
          <a:xfrm>
            <a:off x="3266993" y="3754487"/>
            <a:ext cx="752171" cy="369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4144F08-B3F0-44C1-B6D1-87B8C345786F}"/>
              </a:ext>
            </a:extLst>
          </p:cNvPr>
          <p:cNvSpPr txBox="1"/>
          <p:nvPr/>
        </p:nvSpPr>
        <p:spPr>
          <a:xfrm>
            <a:off x="3048658" y="32629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選最適合的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2F634C8-7186-4BFE-81ED-ECC553BB1D62}"/>
              </a:ext>
            </a:extLst>
          </p:cNvPr>
          <p:cNvSpPr txBox="1"/>
          <p:nvPr/>
        </p:nvSpPr>
        <p:spPr>
          <a:xfrm>
            <a:off x="3048658" y="4225973"/>
            <a:ext cx="12298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r>
              <a:rPr lang="zh-TW" altLang="en-US" dirty="0"/>
              <a:t>你的喜好</a:t>
            </a:r>
            <a:endParaRPr lang="en-US" altLang="zh-TW" dirty="0"/>
          </a:p>
          <a:p>
            <a:r>
              <a:rPr lang="en-US" altLang="zh-TW" dirty="0"/>
              <a:t>/</a:t>
            </a:r>
            <a:r>
              <a:rPr lang="zh-TW" altLang="en-US" dirty="0"/>
              <a:t>組合</a:t>
            </a:r>
            <a:endParaRPr lang="en-US" altLang="zh-TW" dirty="0"/>
          </a:p>
          <a:p>
            <a:r>
              <a:rPr lang="en-US" altLang="zh-TW" dirty="0"/>
              <a:t>/</a:t>
            </a:r>
            <a:r>
              <a:rPr lang="zh-TW" altLang="en-US" dirty="0"/>
              <a:t>拆解</a:t>
            </a:r>
            <a:endParaRPr lang="en-US" altLang="zh-TW" dirty="0"/>
          </a:p>
          <a:p>
            <a:r>
              <a:rPr lang="en-US" altLang="zh-TW" dirty="0"/>
              <a:t>/</a:t>
            </a:r>
            <a:r>
              <a:rPr lang="zh-TW" altLang="en-US" dirty="0"/>
              <a:t>神來一筆</a:t>
            </a:r>
            <a:endParaRPr lang="en-US" altLang="zh-TW" dirty="0"/>
          </a:p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02375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786E9-E1C0-9A7A-A6B4-D8013B26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表格基本操作 </a:t>
            </a:r>
            <a:r>
              <a:rPr lang="en-US" altLang="zh-TW" dirty="0"/>
              <a:t>–</a:t>
            </a:r>
            <a:r>
              <a:rPr lang="zh-TW" altLang="en-US" dirty="0"/>
              <a:t> 讀取</a:t>
            </a:r>
            <a:r>
              <a:rPr lang="en-US" altLang="zh-TW" dirty="0"/>
              <a:t>(</a:t>
            </a:r>
            <a:r>
              <a:rPr lang="zh-TW" altLang="en-US" dirty="0"/>
              <a:t>找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0960-A2E4-1B06-A420-BF82946BF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讀取表格內資料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條件讀取資料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Where </a:t>
            </a:r>
            <a:r>
              <a:rPr lang="zh-TW" altLang="en-US" dirty="0"/>
              <a:t>使用說明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https://www.w3schools.com/mysql/mysql_where.asp</a:t>
            </a:r>
            <a:endParaRPr lang="en-US" altLang="zh-TW" dirty="0"/>
          </a:p>
          <a:p>
            <a:r>
              <a:rPr lang="zh-TW" altLang="en-US" dirty="0"/>
              <a:t>多條件讀取資料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5D5E054-78AF-68B2-93C2-77B95116BC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3709" y="2578822"/>
          <a:ext cx="29956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name="Bitmap Image" r:id="rId4" imgW="2994840" imgH="533520" progId="PBrush">
                  <p:embed/>
                </p:oleObj>
              </mc:Choice>
              <mc:Fallback>
                <p:oleObj name="Bitmap Image" r:id="rId4" imgW="2994840" imgH="533520" progId="PBrush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5D5E054-78AF-68B2-93C2-77B95116BC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709" y="2578822"/>
                        <a:ext cx="29956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DA73954F-E00A-46ED-0947-014CBCF272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3709" y="3798916"/>
          <a:ext cx="28956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" name="Bitmap Image" r:id="rId6" imgW="2895480" imgH="777240" progId="PBrush">
                  <p:embed/>
                </p:oleObj>
              </mc:Choice>
              <mc:Fallback>
                <p:oleObj name="Bitmap Image" r:id="rId6" imgW="2895480" imgH="777240" progId="PBrush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DA73954F-E00A-46ED-0947-014CBCF27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3709" y="3798916"/>
                        <a:ext cx="2895600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CB0C0160-AFCB-E9BF-5620-9393E1340E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3709" y="5368348"/>
          <a:ext cx="5211763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2" name="Bitmap Image" r:id="rId8" imgW="5212080" imgH="754560" progId="PBrush">
                  <p:embed/>
                </p:oleObj>
              </mc:Choice>
              <mc:Fallback>
                <p:oleObj name="Bitmap Image" r:id="rId8" imgW="5212080" imgH="754560" progId="PBrush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CB0C0160-AFCB-E9BF-5620-9393E1340E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3709" y="5368348"/>
                        <a:ext cx="5211763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CE4C913C-C571-B459-CDDF-BB3D3964FD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2564" y="5883449"/>
          <a:ext cx="3810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Bitmap Image" r:id="rId10" imgW="380880" imgH="198000" progId="PBrush">
                  <p:embed/>
                </p:oleObj>
              </mc:Choice>
              <mc:Fallback>
                <p:oleObj name="Bitmap Image" r:id="rId10" imgW="380880" imgH="198000" progId="PBrush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CE4C913C-C571-B459-CDDF-BB3D3964FD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32564" y="5883449"/>
                        <a:ext cx="381000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36285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786E9-E1C0-9A7A-A6B4-D8013B26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表格基本操作 </a:t>
            </a:r>
            <a:r>
              <a:rPr lang="en-US" altLang="zh-TW" dirty="0"/>
              <a:t>–</a:t>
            </a:r>
            <a:r>
              <a:rPr lang="zh-TW" altLang="en-US" dirty="0"/>
              <a:t> 寫</a:t>
            </a:r>
            <a:r>
              <a:rPr lang="en-US" altLang="zh-TW" dirty="0"/>
              <a:t>(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0960-A2E4-1B06-A420-BF82946BF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更新一筆資料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以不同的值更新不同的資料</a:t>
            </a:r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08D5C65F-B413-7C7E-EF73-E66821914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749210"/>
              </p:ext>
            </p:extLst>
          </p:nvPr>
        </p:nvGraphicFramePr>
        <p:xfrm>
          <a:off x="1043709" y="2554893"/>
          <a:ext cx="43275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4" name="Bitmap Image" r:id="rId3" imgW="4328280" imgH="731520" progId="PBrush">
                  <p:embed/>
                </p:oleObj>
              </mc:Choice>
              <mc:Fallback>
                <p:oleObj name="Bitmap Image" r:id="rId3" imgW="4328280" imgH="731520" progId="PBrush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08D5C65F-B413-7C7E-EF73-E66821914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709" y="2554893"/>
                        <a:ext cx="4327525" cy="73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16EAFA32-B81E-B7C1-4DC6-00BDC58DD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06135"/>
              </p:ext>
            </p:extLst>
          </p:nvPr>
        </p:nvGraphicFramePr>
        <p:xfrm>
          <a:off x="5737609" y="2464405"/>
          <a:ext cx="545623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Bitmap Image" r:id="rId5" imgW="5455800" imgH="822960" progId="PBrush">
                  <p:embed/>
                </p:oleObj>
              </mc:Choice>
              <mc:Fallback>
                <p:oleObj name="Bitmap Image" r:id="rId5" imgW="5455800" imgH="822960" progId="PBrush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16EAFA32-B81E-B7C1-4DC6-00BDC58DDD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7609" y="2464405"/>
                        <a:ext cx="5456237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箭號: 向右 5">
            <a:extLst>
              <a:ext uri="{FF2B5EF4-FFF2-40B4-BE49-F238E27FC236}">
                <a16:creationId xmlns:a16="http://schemas.microsoft.com/office/drawing/2014/main" id="{86807394-B88B-50B9-E72E-4EAEBAD569D0}"/>
              </a:ext>
            </a:extLst>
          </p:cNvPr>
          <p:cNvSpPr/>
          <p:nvPr/>
        </p:nvSpPr>
        <p:spPr>
          <a:xfrm>
            <a:off x="5371234" y="2721957"/>
            <a:ext cx="366375" cy="332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6A33A6C8-949F-D7F1-DAC6-EFDAD3AB3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049971"/>
              </p:ext>
            </p:extLst>
          </p:nvPr>
        </p:nvGraphicFramePr>
        <p:xfrm>
          <a:off x="5737609" y="3840273"/>
          <a:ext cx="25685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Bitmap Image" r:id="rId7" imgW="2567880" imgH="807840" progId="PBrush">
                  <p:embed/>
                </p:oleObj>
              </mc:Choice>
              <mc:Fallback>
                <p:oleObj name="Bitmap Image" r:id="rId7" imgW="2567880" imgH="807840" progId="PBrush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6A33A6C8-949F-D7F1-DAC6-EFDAD3AB3D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37609" y="3840273"/>
                        <a:ext cx="2568575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F5161586-9E77-D158-2012-32ECB1DEC7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551689"/>
              </p:ext>
            </p:extLst>
          </p:nvPr>
        </p:nvGraphicFramePr>
        <p:xfrm>
          <a:off x="1115271" y="3681034"/>
          <a:ext cx="2149475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Bitmap Image" r:id="rId9" imgW="2148840" imgH="2933640" progId="PBrush">
                  <p:embed/>
                </p:oleObj>
              </mc:Choice>
              <mc:Fallback>
                <p:oleObj name="Bitmap Image" r:id="rId9" imgW="2148840" imgH="2933640" progId="PBrush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F5161586-9E77-D158-2012-32ECB1DEC7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5271" y="3681034"/>
                        <a:ext cx="2149475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84268697-FAD3-182F-2588-93485172B22F}"/>
              </a:ext>
            </a:extLst>
          </p:cNvPr>
          <p:cNvSpPr txBox="1"/>
          <p:nvPr/>
        </p:nvSpPr>
        <p:spPr>
          <a:xfrm>
            <a:off x="5739086" y="3479908"/>
            <a:ext cx="610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以相同數值更新多筆資料 </a:t>
            </a:r>
            <a:r>
              <a:rPr lang="en-US" altLang="zh-TW" dirty="0"/>
              <a:t>(Mexico</a:t>
            </a:r>
            <a:r>
              <a:rPr lang="zh-TW" altLang="en-US" dirty="0"/>
              <a:t>可能有多筆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1E96EF1E-D5A1-6407-5706-587C367C8377}"/>
              </a:ext>
            </a:extLst>
          </p:cNvPr>
          <p:cNvSpPr/>
          <p:nvPr/>
        </p:nvSpPr>
        <p:spPr>
          <a:xfrm rot="5400000">
            <a:off x="7976657" y="3120245"/>
            <a:ext cx="366375" cy="332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442D5F77-48F6-3C08-7536-8D8EE94751AB}"/>
              </a:ext>
            </a:extLst>
          </p:cNvPr>
          <p:cNvCxnSpPr>
            <a:cxnSpLocks/>
          </p:cNvCxnSpPr>
          <p:nvPr/>
        </p:nvCxnSpPr>
        <p:spPr>
          <a:xfrm>
            <a:off x="3127949" y="5261152"/>
            <a:ext cx="553141" cy="4079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CE9E55FC-27A6-5A10-2A39-8BBAB810C37F}"/>
              </a:ext>
            </a:extLst>
          </p:cNvPr>
          <p:cNvCxnSpPr>
            <a:cxnSpLocks/>
          </p:cNvCxnSpPr>
          <p:nvPr/>
        </p:nvCxnSpPr>
        <p:spPr>
          <a:xfrm flipV="1">
            <a:off x="3070020" y="5669096"/>
            <a:ext cx="611070" cy="593054"/>
          </a:xfrm>
          <a:prstGeom prst="bentConnector3">
            <a:avLst>
              <a:gd name="adj1" fmla="val 55102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A57397D-ED14-2F7C-12E1-D6311502E47E}"/>
              </a:ext>
            </a:extLst>
          </p:cNvPr>
          <p:cNvSpPr/>
          <p:nvPr/>
        </p:nvSpPr>
        <p:spPr>
          <a:xfrm>
            <a:off x="3759957" y="5133153"/>
            <a:ext cx="2973351" cy="89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要更新的欄位</a:t>
            </a:r>
            <a:endParaRPr lang="en-US" altLang="zh-TW" dirty="0"/>
          </a:p>
          <a:p>
            <a:pPr algn="ctr"/>
            <a:r>
              <a:rPr lang="en-US" altLang="zh-TW" dirty="0"/>
              <a:t>when</a:t>
            </a:r>
            <a:r>
              <a:rPr lang="zh-TW" altLang="en-US" dirty="0"/>
              <a:t> 是 </a:t>
            </a:r>
            <a:r>
              <a:rPr lang="en-US" altLang="zh-TW" dirty="0"/>
              <a:t>where</a:t>
            </a:r>
            <a:r>
              <a:rPr lang="zh-TW" altLang="en-US" dirty="0"/>
              <a:t> 條件列舉</a:t>
            </a:r>
          </a:p>
        </p:txBody>
      </p:sp>
    </p:spTree>
    <p:extLst>
      <p:ext uri="{BB962C8B-B14F-4D97-AF65-F5344CB8AC3E}">
        <p14:creationId xmlns:p14="http://schemas.microsoft.com/office/powerpoint/2010/main" val="2236037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1702E-A7B2-776A-A654-ACFE3E9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MySQL Programming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1DD3E-99C5-09AA-2101-F48F894C2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必要安裝套件 </a:t>
            </a:r>
            <a:r>
              <a:rPr lang="en-US" altLang="zh-TW" dirty="0"/>
              <a:t>(NuGet)</a:t>
            </a:r>
          </a:p>
          <a:p>
            <a:pPr lvl="1"/>
            <a:r>
              <a:rPr lang="en-US" altLang="zh-TW" dirty="0" err="1"/>
              <a:t>MySql.Data</a:t>
            </a:r>
            <a:endParaRPr lang="en-US" altLang="zh-TW" dirty="0"/>
          </a:p>
          <a:p>
            <a:pPr lvl="2"/>
            <a:r>
              <a:rPr lang="en-US" altLang="zh-TW" dirty="0" err="1"/>
              <a:t>MySql.Data.MySqlClient</a:t>
            </a:r>
            <a:r>
              <a:rPr lang="en-US" altLang="zh-TW" dirty="0"/>
              <a:t> </a:t>
            </a:r>
            <a:r>
              <a:rPr lang="en-US" altLang="zh-TW" dirty="0" err="1"/>
              <a:t>.Net</a:t>
            </a:r>
            <a:r>
              <a:rPr lang="en-US" altLang="zh-TW" dirty="0"/>
              <a:t> Core Class Library</a:t>
            </a:r>
          </a:p>
          <a:p>
            <a:pPr lvl="1"/>
            <a:r>
              <a:rPr lang="en-US" altLang="zh-TW" dirty="0" err="1"/>
              <a:t>System.Data.SqlClient</a:t>
            </a:r>
            <a:endParaRPr lang="en-US" altLang="zh-TW" dirty="0"/>
          </a:p>
          <a:p>
            <a:pPr lvl="2"/>
            <a:r>
              <a:rPr lang="en-US" altLang="zh-TW" dirty="0"/>
              <a:t>Access to versions of SQL Server and encapsulate database-specific protocols</a:t>
            </a:r>
          </a:p>
          <a:p>
            <a:pPr lvl="1"/>
            <a:r>
              <a:rPr lang="en-US" altLang="zh-TW" dirty="0"/>
              <a:t>Dapper</a:t>
            </a:r>
          </a:p>
          <a:p>
            <a:pPr lvl="2"/>
            <a:r>
              <a:rPr lang="en-US" altLang="zh-TW" dirty="0"/>
              <a:t>A high performance Micro-ORM supporting SQL Server, MySQL, </a:t>
            </a:r>
            <a:r>
              <a:rPr lang="en-US" altLang="zh-TW" dirty="0" err="1"/>
              <a:t>Sqlite</a:t>
            </a:r>
            <a:r>
              <a:rPr lang="en-US" altLang="zh-TW" dirty="0"/>
              <a:t>, </a:t>
            </a:r>
            <a:r>
              <a:rPr lang="en-US" altLang="zh-TW" dirty="0" err="1"/>
              <a:t>SqlCE</a:t>
            </a:r>
            <a:r>
              <a:rPr lang="en-US" altLang="zh-TW" dirty="0"/>
              <a:t>, Firebird etc.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727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E2588-07C7-ACF2-6CF6-A36436EF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MySQL Programming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A93263-BA8C-432B-5339-F54AFC9D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942175" cy="454154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zh-TW" altLang="en-US" dirty="0"/>
              <a:t>創建 </a:t>
            </a:r>
            <a:r>
              <a:rPr lang="en-US" altLang="zh-TW" dirty="0"/>
              <a:t>MySQL</a:t>
            </a:r>
            <a:r>
              <a:rPr lang="zh-TW" altLang="en-US" dirty="0"/>
              <a:t>物件並與 </a:t>
            </a:r>
            <a:r>
              <a:rPr lang="en-US" altLang="zh-TW" dirty="0"/>
              <a:t>Server</a:t>
            </a:r>
            <a:r>
              <a:rPr lang="zh-TW" altLang="en-US" dirty="0"/>
              <a:t> 連線</a:t>
            </a:r>
            <a:endParaRPr lang="en-US" altLang="zh-TW" dirty="0"/>
          </a:p>
          <a:p>
            <a:pPr lvl="1">
              <a:buFont typeface="+mj-lt"/>
              <a:buAutoNum type="arabicPeriod"/>
            </a:pP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MySqlConnection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mySql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sz="18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MySqlConnection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 </a:t>
            </a:r>
          </a:p>
          <a:p>
            <a:pPr lvl="1">
              <a:buFont typeface="+mj-lt"/>
              <a:buAutoNum type="arabicPeriod"/>
            </a:pPr>
            <a:r>
              <a:rPr lang="en-US" altLang="zh-TW" sz="16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mySql.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connectionString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.Format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($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"server={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ip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};port={port}; database={}; user id={acc}; password={pw}; charset=utf8;A </a:t>
            </a:r>
            <a:r>
              <a:rPr lang="en-US" altLang="zh-TW" sz="18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llow</a:t>
            </a:r>
            <a:r>
              <a:rPr lang="en-US" altLang="zh-TW" sz="18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Zero Datetime=true;"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mySql.Open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</a:t>
            </a:r>
          </a:p>
          <a:p>
            <a:pPr marL="4000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成功連線後 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:</a:t>
            </a:r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mySql.State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== </a:t>
            </a: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System.Data.ConnectionState.Open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4000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透過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mySql</a:t>
            </a:r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向 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server</a:t>
            </a:r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下 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SQL</a:t>
            </a:r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指令並處理回傳值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800100" lvl="1"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  <a:hlinkClick r:id="rId2"/>
              </a:rPr>
              <a:t>https://dotblogs.com.tw/oldnick/2018/01/15/dapper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800100" lvl="1">
              <a:buFont typeface="+mj-lt"/>
              <a:buAutoNum type="arabicPeriod"/>
            </a:pPr>
            <a:r>
              <a:rPr lang="en-US" altLang="zh-TW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</a:rPr>
              <a:t>results = </a:t>
            </a:r>
            <a:r>
              <a:rPr lang="en-US" altLang="zh-TW" sz="16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mySql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Source Code Pro" panose="020B0509030403020204" pitchFamily="49" charset="0"/>
              </a:rPr>
              <a:t>.Query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Source Code Pro" panose="020B0509030403020204" pitchFamily="49" charset="0"/>
              </a:rPr>
              <a:t>MyModel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</a:rPr>
              <a:t>&gt;("Select * from Users" ).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Source Code Pro" panose="020B0509030403020204" pitchFamily="49" charset="0"/>
              </a:rPr>
              <a:t>ToList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Source Code Pro" panose="020B0509030403020204" pitchFamily="49" charset="0"/>
              </a:rPr>
              <a:t>();</a:t>
            </a:r>
          </a:p>
          <a:p>
            <a:pPr marL="400050"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程式結束要中斷連線</a:t>
            </a:r>
            <a:r>
              <a:rPr lang="en-US" altLang="zh-TW" dirty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不然會永遠吃掉系統部分資源</a:t>
            </a:r>
            <a:r>
              <a:rPr lang="en-US" altLang="zh-TW" dirty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</a:t>
            </a:r>
          </a:p>
          <a:p>
            <a:pPr marL="800100" lvl="1">
              <a:buFont typeface="+mj-lt"/>
              <a:buAutoNum type="arabicPeriod"/>
            </a:pPr>
            <a:r>
              <a:rPr lang="en-US" altLang="zh-TW" sz="18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mySql.Dispose</a:t>
            </a:r>
            <a:r>
              <a:rPr lang="en-US" altLang="zh-TW" sz="18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();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800100" lvl="1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80627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B90646-B36C-45BE-9B0E-D0099FAD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資料庫規範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9E9EC2-145A-4EE3-893A-B93414CAB482}"/>
              </a:ext>
            </a:extLst>
          </p:cNvPr>
          <p:cNvSpPr txBox="1">
            <a:spLocks/>
          </p:cNvSpPr>
          <p:nvPr/>
        </p:nvSpPr>
        <p:spPr>
          <a:xfrm>
            <a:off x="970725" y="2160589"/>
            <a:ext cx="3007160" cy="3880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表格內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正規化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分 </a:t>
            </a:r>
            <a:r>
              <a:rPr lang="en-US" altLang="zh-TW" dirty="0"/>
              <a:t>1~5</a:t>
            </a:r>
            <a:r>
              <a:rPr lang="zh-TW" altLang="en-US" dirty="0"/>
              <a:t> 階 </a:t>
            </a:r>
            <a:r>
              <a:rPr lang="en-US" altLang="zh-TW" dirty="0"/>
              <a:t>(+BCNF)</a:t>
            </a:r>
          </a:p>
          <a:p>
            <a:pPr lvl="1"/>
            <a:r>
              <a:rPr lang="zh-TW" altLang="en-US" dirty="0"/>
              <a:t>減少冗餘資料</a:t>
            </a:r>
            <a:endParaRPr lang="en-US" altLang="zh-TW" dirty="0"/>
          </a:p>
          <a:p>
            <a:pPr lvl="2"/>
            <a:r>
              <a:rPr lang="zh-TW" altLang="en-US" dirty="0"/>
              <a:t>資料更新量少</a:t>
            </a:r>
            <a:endParaRPr lang="en-US" altLang="zh-TW" dirty="0"/>
          </a:p>
          <a:p>
            <a:pPr lvl="2"/>
            <a:r>
              <a:rPr lang="zh-TW" altLang="en-US" dirty="0"/>
              <a:t>完整資料查找複雜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8085EFC-6E1E-4DF5-A862-B789F088F8DA}"/>
              </a:ext>
            </a:extLst>
          </p:cNvPr>
          <p:cNvSpPr txBox="1">
            <a:spLocks/>
          </p:cNvSpPr>
          <p:nvPr/>
        </p:nvSpPr>
        <p:spPr>
          <a:xfrm>
            <a:off x="4277479" y="2160589"/>
            <a:ext cx="3007160" cy="3880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表格之間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多重性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外部表格參照數量</a:t>
            </a:r>
            <a:endParaRPr lang="en-US" altLang="zh-TW" dirty="0"/>
          </a:p>
          <a:p>
            <a:pPr lvl="1"/>
            <a:r>
              <a:rPr lang="zh-TW" altLang="en-US" dirty="0"/>
              <a:t>根據需求，無法控制</a:t>
            </a:r>
            <a:endParaRPr lang="en-US" altLang="zh-TW" dirty="0"/>
          </a:p>
          <a:p>
            <a:pPr lvl="2"/>
            <a:r>
              <a:rPr lang="en-US" altLang="zh-TW" dirty="0"/>
              <a:t>1</a:t>
            </a:r>
            <a:r>
              <a:rPr lang="zh-TW" altLang="en-US" dirty="0"/>
              <a:t>帳號有</a:t>
            </a:r>
            <a:r>
              <a:rPr lang="en-US" altLang="zh-TW" dirty="0"/>
              <a:t>3</a:t>
            </a:r>
            <a:r>
              <a:rPr lang="zh-TW" altLang="en-US" dirty="0"/>
              <a:t>角色</a:t>
            </a:r>
            <a:endParaRPr lang="en-US" altLang="zh-TW" dirty="0"/>
          </a:p>
          <a:p>
            <a:pPr lvl="1"/>
            <a:r>
              <a:rPr lang="zh-TW" altLang="en-US" dirty="0"/>
              <a:t>有標準設計法</a:t>
            </a:r>
          </a:p>
        </p:txBody>
      </p:sp>
    </p:spTree>
    <p:extLst>
      <p:ext uri="{BB962C8B-B14F-4D97-AF65-F5344CB8AC3E}">
        <p14:creationId xmlns:p14="http://schemas.microsoft.com/office/powerpoint/2010/main" val="30273336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248AFA-3533-4B16-986B-B71CF9F9A6A1}"/>
              </a:ext>
            </a:extLst>
          </p:cNvPr>
          <p:cNvSpPr txBox="1"/>
          <p:nvPr/>
        </p:nvSpPr>
        <p:spPr>
          <a:xfrm>
            <a:off x="556331" y="2955304"/>
            <a:ext cx="461665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vert" wrap="none" rtlCol="0">
            <a:spAutoFit/>
          </a:bodyPr>
          <a:lstStyle/>
          <a:p>
            <a:r>
              <a:rPr lang="zh-TW" altLang="en-US" dirty="0"/>
              <a:t>遊戲業以下不太用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701B29-C3E1-4197-A652-4D3C7A0F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正規化表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9DA609C-4A65-42DF-AF84-66CBEA2A6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871194"/>
              </p:ext>
            </p:extLst>
          </p:nvPr>
        </p:nvGraphicFramePr>
        <p:xfrm>
          <a:off x="1338496" y="2177710"/>
          <a:ext cx="585740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912">
                  <a:extLst>
                    <a:ext uri="{9D8B030D-6E8A-4147-A177-3AD203B41FA5}">
                      <a16:colId xmlns:a16="http://schemas.microsoft.com/office/drawing/2014/main" val="3868727374"/>
                    </a:ext>
                  </a:extLst>
                </a:gridCol>
                <a:gridCol w="5120497">
                  <a:extLst>
                    <a:ext uri="{9D8B030D-6E8A-4147-A177-3AD203B41FA5}">
                      <a16:colId xmlns:a16="http://schemas.microsoft.com/office/drawing/2014/main" val="3257652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階層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41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一階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一個欄位一個值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650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二階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滿足一階 </a:t>
                      </a:r>
                      <a:r>
                        <a:rPr lang="en-US" altLang="zh-TW" dirty="0"/>
                        <a:t>&amp;</a:t>
                      </a:r>
                      <a:r>
                        <a:rPr lang="zh-TW" altLang="en-US" dirty="0"/>
                        <a:t> 多索引時無單一索引即可查找欄位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01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三階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滿足二階 </a:t>
                      </a:r>
                      <a:r>
                        <a:rPr lang="en-US" altLang="zh-TW" dirty="0"/>
                        <a:t>&amp;</a:t>
                      </a:r>
                      <a:r>
                        <a:rPr lang="zh-TW" altLang="en-US" dirty="0"/>
                        <a:t> 非主鍵不得索引其他欄位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33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BCNF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滿足三階 </a:t>
                      </a:r>
                      <a:r>
                        <a:rPr lang="en-US" altLang="zh-TW" dirty="0"/>
                        <a:t>&amp;</a:t>
                      </a:r>
                      <a:r>
                        <a:rPr lang="zh-TW" altLang="en-US" dirty="0"/>
                        <a:t> 非主鍵不得索引其他鍵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377658"/>
                  </a:ext>
                </a:extLst>
              </a:tr>
            </a:tbl>
          </a:graphicData>
        </a:graphic>
      </p:graphicFrame>
      <p:graphicFrame>
        <p:nvGraphicFramePr>
          <p:cNvPr id="5" name="Google Shape;2732;p236">
            <a:extLst>
              <a:ext uri="{FF2B5EF4-FFF2-40B4-BE49-F238E27FC236}">
                <a16:creationId xmlns:a16="http://schemas.microsoft.com/office/drawing/2014/main" id="{9204BECF-F20E-4898-818F-0A6A54C27F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256713"/>
              </p:ext>
            </p:extLst>
          </p:nvPr>
        </p:nvGraphicFramePr>
        <p:xfrm>
          <a:off x="7642983" y="2400942"/>
          <a:ext cx="2960036" cy="777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25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1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帳號</a:t>
                      </a:r>
                      <a:endParaRPr sz="1000" dirty="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角色</a:t>
                      </a:r>
                      <a:endParaRPr sz="1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1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Asdf1234</a:t>
                      </a:r>
                      <a:endParaRPr sz="1000" dirty="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一歲 , 兩歲, </a:t>
                      </a:r>
                      <a:r>
                        <a:rPr lang="zh-TW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1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8989889</a:t>
                      </a:r>
                      <a:endParaRPr sz="100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騎豬去打仗</a:t>
                      </a:r>
                      <a:endParaRPr sz="10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oogle Shape;2745;p237">
            <a:extLst>
              <a:ext uri="{FF2B5EF4-FFF2-40B4-BE49-F238E27FC236}">
                <a16:creationId xmlns:a16="http://schemas.microsoft.com/office/drawing/2014/main" id="{295126BA-FE9F-455F-865E-8E9CC2ED4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357210"/>
              </p:ext>
            </p:extLst>
          </p:nvPr>
        </p:nvGraphicFramePr>
        <p:xfrm>
          <a:off x="7322483" y="3576093"/>
          <a:ext cx="2628898" cy="1097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1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 sz="120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編號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仇恨值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副本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</a:t>
                      </a:r>
                      <a:endParaRPr sz="120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M1254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126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66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0EED8881-E05E-4807-AAB3-92207E550244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6639383" y="3441653"/>
            <a:ext cx="946540" cy="4196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11" name="Google Shape;2760;p238">
            <a:extLst>
              <a:ext uri="{FF2B5EF4-FFF2-40B4-BE49-F238E27FC236}">
                <a16:creationId xmlns:a16="http://schemas.microsoft.com/office/drawing/2014/main" id="{23F8973B-B6BB-408F-A093-393AACA4C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034391"/>
              </p:ext>
            </p:extLst>
          </p:nvPr>
        </p:nvGraphicFramePr>
        <p:xfrm>
          <a:off x="6416500" y="5071293"/>
          <a:ext cx="2422700" cy="1036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49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公會</a:t>
                      </a:r>
                      <a:endParaRPr sz="11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公會會長</a:t>
                      </a:r>
                      <a:endParaRPr sz="11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6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小花</a:t>
                      </a:r>
                      <a:endParaRPr sz="110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DCI精英班</a:t>
                      </a:r>
                      <a:endParaRPr sz="11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CK王</a:t>
                      </a:r>
                      <a:endParaRPr sz="11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9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班代</a:t>
                      </a:r>
                      <a:endParaRPr sz="110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DCI精英班</a:t>
                      </a:r>
                      <a:endParaRPr sz="11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CK王</a:t>
                      </a:r>
                      <a:endParaRPr sz="11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49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711AC46-CD9F-4AB3-9634-2CB2B686D1A0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5199980" y="4372953"/>
            <a:ext cx="2013380" cy="4196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14" name="Google Shape;2777;p239">
            <a:extLst>
              <a:ext uri="{FF2B5EF4-FFF2-40B4-BE49-F238E27FC236}">
                <a16:creationId xmlns:a16="http://schemas.microsoft.com/office/drawing/2014/main" id="{F283113A-E255-4238-9F80-89A52D2C9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168782"/>
              </p:ext>
            </p:extLst>
          </p:nvPr>
        </p:nvGraphicFramePr>
        <p:xfrm>
          <a:off x="1730187" y="4673413"/>
          <a:ext cx="2537013" cy="1097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6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事件名稱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事件編號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小花</a:t>
                      </a:r>
                      <a:endParaRPr sz="120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安琪拉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12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班代</a:t>
                      </a:r>
                      <a:endParaRPr sz="120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黑暗之門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2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6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5523BE25-A424-439F-AB9D-07EC50E7B080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>
            <a:off x="4017261" y="4281851"/>
            <a:ext cx="1190161" cy="69028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CD86482-1F63-4B69-A237-BF44D552EF77}"/>
              </a:ext>
            </a:extLst>
          </p:cNvPr>
          <p:cNvCxnSpPr>
            <a:endCxn id="5" idx="1"/>
          </p:cNvCxnSpPr>
          <p:nvPr/>
        </p:nvCxnSpPr>
        <p:spPr>
          <a:xfrm>
            <a:off x="6902823" y="2770094"/>
            <a:ext cx="740160" cy="19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1336CFD3-BA34-4F5C-80E9-DF904DE2733A}"/>
              </a:ext>
            </a:extLst>
          </p:cNvPr>
          <p:cNvSpPr/>
          <p:nvPr/>
        </p:nvSpPr>
        <p:spPr>
          <a:xfrm>
            <a:off x="959224" y="2958353"/>
            <a:ext cx="252694" cy="94129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9954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4725EA-D154-439C-B9F6-4219EE4D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一階正規化</a:t>
            </a:r>
          </a:p>
        </p:txBody>
      </p:sp>
      <p:graphicFrame>
        <p:nvGraphicFramePr>
          <p:cNvPr id="4" name="Google Shape;2732;p236">
            <a:extLst>
              <a:ext uri="{FF2B5EF4-FFF2-40B4-BE49-F238E27FC236}">
                <a16:creationId xmlns:a16="http://schemas.microsoft.com/office/drawing/2014/main" id="{B9EB49FF-658D-45C7-BFC5-D80EF035B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45381"/>
              </p:ext>
            </p:extLst>
          </p:nvPr>
        </p:nvGraphicFramePr>
        <p:xfrm>
          <a:off x="885825" y="2271675"/>
          <a:ext cx="7524750" cy="18240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帳號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角色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Asdf1234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一歲 , 兩歲, </a:t>
                      </a: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8989889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騎豬去打仗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2735;p236">
            <a:extLst>
              <a:ext uri="{FF2B5EF4-FFF2-40B4-BE49-F238E27FC236}">
                <a16:creationId xmlns:a16="http://schemas.microsoft.com/office/drawing/2014/main" id="{7003B712-AF0B-4F93-8379-1648D18AB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340107"/>
              </p:ext>
            </p:extLst>
          </p:nvPr>
        </p:nvGraphicFramePr>
        <p:xfrm>
          <a:off x="885825" y="4533900"/>
          <a:ext cx="7524750" cy="18240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帳號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一號角色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二號角色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Asdf1234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一歲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兩歲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8989889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騎豬去打仗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箭號: 向下 9">
            <a:extLst>
              <a:ext uri="{FF2B5EF4-FFF2-40B4-BE49-F238E27FC236}">
                <a16:creationId xmlns:a16="http://schemas.microsoft.com/office/drawing/2014/main" id="{13B77FB2-2850-49A3-91DD-557CE9B56BD8}"/>
              </a:ext>
            </a:extLst>
          </p:cNvPr>
          <p:cNvSpPr/>
          <p:nvPr/>
        </p:nvSpPr>
        <p:spPr>
          <a:xfrm>
            <a:off x="4276165" y="4095750"/>
            <a:ext cx="394447" cy="438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85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E8AC3-138D-4A74-B27B-E565E5F0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多重性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6CB25-A68F-4954-BDD9-BAFCBF46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ER</a:t>
            </a:r>
            <a:r>
              <a:rPr lang="zh-TW" altLang="en-US" dirty="0"/>
              <a:t>圖範例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E9F92F4-C608-4EA3-9E81-3EBDA8A25305}"/>
              </a:ext>
            </a:extLst>
          </p:cNvPr>
          <p:cNvGrpSpPr/>
          <p:nvPr/>
        </p:nvGrpSpPr>
        <p:grpSpPr>
          <a:xfrm>
            <a:off x="462243" y="3101229"/>
            <a:ext cx="3527051" cy="2537572"/>
            <a:chOff x="1457325" y="1666875"/>
            <a:chExt cx="6315075" cy="4067175"/>
          </a:xfrm>
        </p:grpSpPr>
        <p:sp>
          <p:nvSpPr>
            <p:cNvPr id="4" name="Google Shape;2296;p221">
              <a:extLst>
                <a:ext uri="{FF2B5EF4-FFF2-40B4-BE49-F238E27FC236}">
                  <a16:creationId xmlns:a16="http://schemas.microsoft.com/office/drawing/2014/main" id="{4D1EAC1E-9CD9-48C0-A7E1-22B79F36F67A}"/>
                </a:ext>
              </a:extLst>
            </p:cNvPr>
            <p:cNvSpPr/>
            <p:nvPr/>
          </p:nvSpPr>
          <p:spPr>
            <a:xfrm>
              <a:off x="3876675" y="3267075"/>
              <a:ext cx="1562100" cy="86677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玩家</a:t>
              </a:r>
              <a:endParaRPr sz="1200"/>
            </a:p>
          </p:txBody>
        </p:sp>
        <p:sp>
          <p:nvSpPr>
            <p:cNvPr id="5" name="Google Shape;2297;p221">
              <a:extLst>
                <a:ext uri="{FF2B5EF4-FFF2-40B4-BE49-F238E27FC236}">
                  <a16:creationId xmlns:a16="http://schemas.microsoft.com/office/drawing/2014/main" id="{D49CCDBF-6930-4164-9D08-49435C63538A}"/>
                </a:ext>
              </a:extLst>
            </p:cNvPr>
            <p:cNvSpPr/>
            <p:nvPr/>
          </p:nvSpPr>
          <p:spPr>
            <a:xfrm>
              <a:off x="6000750" y="2257425"/>
              <a:ext cx="1771650" cy="914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u="sng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帳號</a:t>
              </a:r>
              <a:endParaRPr sz="1200"/>
            </a:p>
          </p:txBody>
        </p:sp>
        <p:sp>
          <p:nvSpPr>
            <p:cNvPr id="6" name="Google Shape;2298;p221">
              <a:extLst>
                <a:ext uri="{FF2B5EF4-FFF2-40B4-BE49-F238E27FC236}">
                  <a16:creationId xmlns:a16="http://schemas.microsoft.com/office/drawing/2014/main" id="{C23C0D05-4332-4CA0-B54B-E37558F3A894}"/>
                </a:ext>
              </a:extLst>
            </p:cNvPr>
            <p:cNvSpPr/>
            <p:nvPr/>
          </p:nvSpPr>
          <p:spPr>
            <a:xfrm>
              <a:off x="3667125" y="1666875"/>
              <a:ext cx="1771650" cy="914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密碼</a:t>
              </a:r>
              <a:endParaRPr sz="1200"/>
            </a:p>
          </p:txBody>
        </p:sp>
        <p:sp>
          <p:nvSpPr>
            <p:cNvPr id="7" name="Google Shape;2299;p221">
              <a:extLst>
                <a:ext uri="{FF2B5EF4-FFF2-40B4-BE49-F238E27FC236}">
                  <a16:creationId xmlns:a16="http://schemas.microsoft.com/office/drawing/2014/main" id="{B0F91E34-BB34-49F6-926A-2F95FE836434}"/>
                </a:ext>
              </a:extLst>
            </p:cNvPr>
            <p:cNvSpPr/>
            <p:nvPr/>
          </p:nvSpPr>
          <p:spPr>
            <a:xfrm>
              <a:off x="1457325" y="2085975"/>
              <a:ext cx="1771650" cy="914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身分證字號</a:t>
              </a:r>
              <a:endParaRPr sz="1200"/>
            </a:p>
          </p:txBody>
        </p:sp>
        <p:sp>
          <p:nvSpPr>
            <p:cNvPr id="8" name="Google Shape;2300;p221">
              <a:extLst>
                <a:ext uri="{FF2B5EF4-FFF2-40B4-BE49-F238E27FC236}">
                  <a16:creationId xmlns:a16="http://schemas.microsoft.com/office/drawing/2014/main" id="{4BD59EC8-FCF4-44C1-A3F4-2BEA83DA439A}"/>
                </a:ext>
              </a:extLst>
            </p:cNvPr>
            <p:cNvSpPr/>
            <p:nvPr/>
          </p:nvSpPr>
          <p:spPr>
            <a:xfrm>
              <a:off x="1457325" y="3514725"/>
              <a:ext cx="1771650" cy="914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email</a:t>
              </a:r>
              <a:endParaRPr sz="1200"/>
            </a:p>
          </p:txBody>
        </p:sp>
        <p:sp>
          <p:nvSpPr>
            <p:cNvPr id="9" name="Google Shape;2301;p221">
              <a:extLst>
                <a:ext uri="{FF2B5EF4-FFF2-40B4-BE49-F238E27FC236}">
                  <a16:creationId xmlns:a16="http://schemas.microsoft.com/office/drawing/2014/main" id="{22DEAC0D-D764-4E42-928A-59D77E961B98}"/>
                </a:ext>
              </a:extLst>
            </p:cNvPr>
            <p:cNvSpPr/>
            <p:nvPr/>
          </p:nvSpPr>
          <p:spPr>
            <a:xfrm>
              <a:off x="2295525" y="4810125"/>
              <a:ext cx="1771650" cy="914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附費狀況</a:t>
              </a:r>
              <a:endParaRPr sz="1200"/>
            </a:p>
          </p:txBody>
        </p:sp>
        <p:cxnSp>
          <p:nvCxnSpPr>
            <p:cNvPr id="10" name="Google Shape;2302;p221">
              <a:extLst>
                <a:ext uri="{FF2B5EF4-FFF2-40B4-BE49-F238E27FC236}">
                  <a16:creationId xmlns:a16="http://schemas.microsoft.com/office/drawing/2014/main" id="{997AED67-CA53-4C06-8811-286C2E7A5595}"/>
                </a:ext>
              </a:extLst>
            </p:cNvPr>
            <p:cNvCxnSpPr>
              <a:stCxn id="4" idx="3"/>
              <a:endCxn id="5" idx="4"/>
            </p:cNvCxnSpPr>
            <p:nvPr/>
          </p:nvCxnSpPr>
          <p:spPr>
            <a:xfrm rot="10800000" flipH="1">
              <a:off x="5438775" y="3171862"/>
              <a:ext cx="1447800" cy="52860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Google Shape;2303;p221">
              <a:extLst>
                <a:ext uri="{FF2B5EF4-FFF2-40B4-BE49-F238E27FC236}">
                  <a16:creationId xmlns:a16="http://schemas.microsoft.com/office/drawing/2014/main" id="{A42CA189-F026-44C2-BF0C-CAD7549488FF}"/>
                </a:ext>
              </a:extLst>
            </p:cNvPr>
            <p:cNvCxnSpPr>
              <a:stCxn id="4" idx="0"/>
              <a:endCxn id="6" idx="4"/>
            </p:cNvCxnSpPr>
            <p:nvPr/>
          </p:nvCxnSpPr>
          <p:spPr>
            <a:xfrm rot="10800000">
              <a:off x="4553025" y="2581275"/>
              <a:ext cx="104700" cy="68580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Google Shape;2304;p221">
              <a:extLst>
                <a:ext uri="{FF2B5EF4-FFF2-40B4-BE49-F238E27FC236}">
                  <a16:creationId xmlns:a16="http://schemas.microsoft.com/office/drawing/2014/main" id="{796E2BDB-2478-457C-A6DA-BD064426BF3C}"/>
                </a:ext>
              </a:extLst>
            </p:cNvPr>
            <p:cNvCxnSpPr>
              <a:stCxn id="4" idx="1"/>
              <a:endCxn id="7" idx="5"/>
            </p:cNvCxnSpPr>
            <p:nvPr/>
          </p:nvCxnSpPr>
          <p:spPr>
            <a:xfrm rot="10800000">
              <a:off x="2969475" y="2866462"/>
              <a:ext cx="907200" cy="83400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Google Shape;2305;p221">
              <a:extLst>
                <a:ext uri="{FF2B5EF4-FFF2-40B4-BE49-F238E27FC236}">
                  <a16:creationId xmlns:a16="http://schemas.microsoft.com/office/drawing/2014/main" id="{1F1668A6-6CA2-48E9-A3CF-3CB83CB431F4}"/>
                </a:ext>
              </a:extLst>
            </p:cNvPr>
            <p:cNvCxnSpPr>
              <a:stCxn id="4" idx="1"/>
              <a:endCxn id="8" idx="6"/>
            </p:cNvCxnSpPr>
            <p:nvPr/>
          </p:nvCxnSpPr>
          <p:spPr>
            <a:xfrm flipH="1">
              <a:off x="3228975" y="3700462"/>
              <a:ext cx="647700" cy="27150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Google Shape;2306;p221">
              <a:extLst>
                <a:ext uri="{FF2B5EF4-FFF2-40B4-BE49-F238E27FC236}">
                  <a16:creationId xmlns:a16="http://schemas.microsoft.com/office/drawing/2014/main" id="{8D580AB8-2106-4D07-8B24-85D1CD50DAC7}"/>
                </a:ext>
              </a:extLst>
            </p:cNvPr>
            <p:cNvCxnSpPr>
              <a:stCxn id="4" idx="2"/>
              <a:endCxn id="9" idx="7"/>
            </p:cNvCxnSpPr>
            <p:nvPr/>
          </p:nvCxnSpPr>
          <p:spPr>
            <a:xfrm flipH="1">
              <a:off x="3807825" y="4133850"/>
              <a:ext cx="849900" cy="81030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5" name="Google Shape;2307;p221">
              <a:extLst>
                <a:ext uri="{FF2B5EF4-FFF2-40B4-BE49-F238E27FC236}">
                  <a16:creationId xmlns:a16="http://schemas.microsoft.com/office/drawing/2014/main" id="{D1F679B2-E2A6-4E3B-AD7B-0834F4094E9E}"/>
                </a:ext>
              </a:extLst>
            </p:cNvPr>
            <p:cNvSpPr/>
            <p:nvPr/>
          </p:nvSpPr>
          <p:spPr>
            <a:xfrm>
              <a:off x="4695825" y="4819650"/>
              <a:ext cx="1771650" cy="914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實際姓名</a:t>
              </a:r>
              <a:endParaRPr sz="1200"/>
            </a:p>
          </p:txBody>
        </p:sp>
        <p:cxnSp>
          <p:nvCxnSpPr>
            <p:cNvPr id="16" name="Google Shape;2308;p221">
              <a:extLst>
                <a:ext uri="{FF2B5EF4-FFF2-40B4-BE49-F238E27FC236}">
                  <a16:creationId xmlns:a16="http://schemas.microsoft.com/office/drawing/2014/main" id="{11C099A5-D740-44E0-A165-CEE15A158A60}"/>
                </a:ext>
              </a:extLst>
            </p:cNvPr>
            <p:cNvCxnSpPr>
              <a:stCxn id="4" idx="2"/>
              <a:endCxn id="15" idx="0"/>
            </p:cNvCxnSpPr>
            <p:nvPr/>
          </p:nvCxnSpPr>
          <p:spPr>
            <a:xfrm>
              <a:off x="4657725" y="4133850"/>
              <a:ext cx="924000" cy="68580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8" name="Google Shape;2315;p222">
            <a:extLst>
              <a:ext uri="{FF2B5EF4-FFF2-40B4-BE49-F238E27FC236}">
                <a16:creationId xmlns:a16="http://schemas.microsoft.com/office/drawing/2014/main" id="{46E638DA-9C8A-4FE3-AFA2-55C12D9EE2BA}"/>
              </a:ext>
            </a:extLst>
          </p:cNvPr>
          <p:cNvGrpSpPr/>
          <p:nvPr/>
        </p:nvGrpSpPr>
        <p:grpSpPr>
          <a:xfrm>
            <a:off x="4303165" y="3222975"/>
            <a:ext cx="3540953" cy="2496508"/>
            <a:chOff x="918" y="1050"/>
            <a:chExt cx="3978" cy="2562"/>
          </a:xfrm>
        </p:grpSpPr>
        <p:sp>
          <p:nvSpPr>
            <p:cNvPr id="19" name="Google Shape;2316;p222">
              <a:extLst>
                <a:ext uri="{FF2B5EF4-FFF2-40B4-BE49-F238E27FC236}">
                  <a16:creationId xmlns:a16="http://schemas.microsoft.com/office/drawing/2014/main" id="{6D93DC29-6936-45F0-97D7-6B2F766D7F89}"/>
                </a:ext>
              </a:extLst>
            </p:cNvPr>
            <p:cNvSpPr/>
            <p:nvPr/>
          </p:nvSpPr>
          <p:spPr>
            <a:xfrm>
              <a:off x="2442" y="2058"/>
              <a:ext cx="984" cy="54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角色</a:t>
              </a:r>
              <a:endParaRPr sz="1200"/>
            </a:p>
          </p:txBody>
        </p:sp>
        <p:sp>
          <p:nvSpPr>
            <p:cNvPr id="20" name="Google Shape;2317;p222">
              <a:extLst>
                <a:ext uri="{FF2B5EF4-FFF2-40B4-BE49-F238E27FC236}">
                  <a16:creationId xmlns:a16="http://schemas.microsoft.com/office/drawing/2014/main" id="{F25882AA-23CA-4881-A07F-494221733045}"/>
                </a:ext>
              </a:extLst>
            </p:cNvPr>
            <p:cNvSpPr/>
            <p:nvPr/>
          </p:nvSpPr>
          <p:spPr>
            <a:xfrm>
              <a:off x="3780" y="1422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u="sng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名稱</a:t>
              </a:r>
              <a:endParaRPr sz="1200"/>
            </a:p>
          </p:txBody>
        </p:sp>
        <p:sp>
          <p:nvSpPr>
            <p:cNvPr id="21" name="Google Shape;2318;p222">
              <a:extLst>
                <a:ext uri="{FF2B5EF4-FFF2-40B4-BE49-F238E27FC236}">
                  <a16:creationId xmlns:a16="http://schemas.microsoft.com/office/drawing/2014/main" id="{E9DFB72E-9597-443C-8EA2-AD836CE8F361}"/>
                </a:ext>
              </a:extLst>
            </p:cNvPr>
            <p:cNvSpPr/>
            <p:nvPr/>
          </p:nvSpPr>
          <p:spPr>
            <a:xfrm>
              <a:off x="2310" y="1050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位置</a:t>
              </a:r>
              <a:endParaRPr sz="1200"/>
            </a:p>
          </p:txBody>
        </p:sp>
        <p:sp>
          <p:nvSpPr>
            <p:cNvPr id="22" name="Google Shape;2319;p222">
              <a:extLst>
                <a:ext uri="{FF2B5EF4-FFF2-40B4-BE49-F238E27FC236}">
                  <a16:creationId xmlns:a16="http://schemas.microsoft.com/office/drawing/2014/main" id="{A426698F-FAF6-452F-96A0-799C23224301}"/>
                </a:ext>
              </a:extLst>
            </p:cNvPr>
            <p:cNvSpPr/>
            <p:nvPr/>
          </p:nvSpPr>
          <p:spPr>
            <a:xfrm>
              <a:off x="918" y="1314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職業</a:t>
              </a:r>
              <a:endParaRPr sz="1200"/>
            </a:p>
          </p:txBody>
        </p:sp>
        <p:sp>
          <p:nvSpPr>
            <p:cNvPr id="23" name="Google Shape;2320;p222">
              <a:extLst>
                <a:ext uri="{FF2B5EF4-FFF2-40B4-BE49-F238E27FC236}">
                  <a16:creationId xmlns:a16="http://schemas.microsoft.com/office/drawing/2014/main" id="{99C4688D-0C7C-48C9-8900-815F21EDAFC7}"/>
                </a:ext>
              </a:extLst>
            </p:cNvPr>
            <p:cNvSpPr/>
            <p:nvPr/>
          </p:nvSpPr>
          <p:spPr>
            <a:xfrm>
              <a:off x="918" y="2214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性別</a:t>
              </a:r>
              <a:endParaRPr sz="1200"/>
            </a:p>
          </p:txBody>
        </p:sp>
        <p:sp>
          <p:nvSpPr>
            <p:cNvPr id="24" name="Google Shape;2321;p222">
              <a:extLst>
                <a:ext uri="{FF2B5EF4-FFF2-40B4-BE49-F238E27FC236}">
                  <a16:creationId xmlns:a16="http://schemas.microsoft.com/office/drawing/2014/main" id="{B7853FE6-8D01-42D2-96D9-A31891C5CDF1}"/>
                </a:ext>
              </a:extLst>
            </p:cNvPr>
            <p:cNvSpPr/>
            <p:nvPr/>
          </p:nvSpPr>
          <p:spPr>
            <a:xfrm>
              <a:off x="1446" y="3030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等級</a:t>
              </a:r>
              <a:endParaRPr sz="1200"/>
            </a:p>
          </p:txBody>
        </p:sp>
        <p:cxnSp>
          <p:nvCxnSpPr>
            <p:cNvPr id="25" name="Google Shape;2322;p222">
              <a:extLst>
                <a:ext uri="{FF2B5EF4-FFF2-40B4-BE49-F238E27FC236}">
                  <a16:creationId xmlns:a16="http://schemas.microsoft.com/office/drawing/2014/main" id="{69C05DA8-516E-4D93-9B1D-FE28EA252866}"/>
                </a:ext>
              </a:extLst>
            </p:cNvPr>
            <p:cNvCxnSpPr>
              <a:cxnSpLocks/>
              <a:stCxn id="19" idx="3"/>
              <a:endCxn id="20" idx="4"/>
            </p:cNvCxnSpPr>
            <p:nvPr/>
          </p:nvCxnSpPr>
          <p:spPr>
            <a:xfrm flipV="1">
              <a:off x="3426" y="1998"/>
              <a:ext cx="912" cy="333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6" name="Google Shape;2323;p222">
              <a:extLst>
                <a:ext uri="{FF2B5EF4-FFF2-40B4-BE49-F238E27FC236}">
                  <a16:creationId xmlns:a16="http://schemas.microsoft.com/office/drawing/2014/main" id="{221BFE78-A384-4632-860B-10A20B688681}"/>
                </a:ext>
              </a:extLst>
            </p:cNvPr>
            <p:cNvCxnSpPr>
              <a:cxnSpLocks/>
              <a:stCxn id="19" idx="0"/>
              <a:endCxn id="21" idx="4"/>
            </p:cNvCxnSpPr>
            <p:nvPr/>
          </p:nvCxnSpPr>
          <p:spPr>
            <a:xfrm flipH="1" flipV="1">
              <a:off x="2868" y="1626"/>
              <a:ext cx="66" cy="432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7" name="Google Shape;2324;p222">
              <a:extLst>
                <a:ext uri="{FF2B5EF4-FFF2-40B4-BE49-F238E27FC236}">
                  <a16:creationId xmlns:a16="http://schemas.microsoft.com/office/drawing/2014/main" id="{FA322B68-4647-4365-84C7-1CB8236CAE3F}"/>
                </a:ext>
              </a:extLst>
            </p:cNvPr>
            <p:cNvCxnSpPr>
              <a:cxnSpLocks/>
              <a:stCxn id="19" idx="1"/>
              <a:endCxn id="22" idx="5"/>
            </p:cNvCxnSpPr>
            <p:nvPr/>
          </p:nvCxnSpPr>
          <p:spPr>
            <a:xfrm flipH="1" flipV="1">
              <a:off x="1871" y="1806"/>
              <a:ext cx="571" cy="525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8" name="Google Shape;2325;p222">
              <a:extLst>
                <a:ext uri="{FF2B5EF4-FFF2-40B4-BE49-F238E27FC236}">
                  <a16:creationId xmlns:a16="http://schemas.microsoft.com/office/drawing/2014/main" id="{0B684116-9CD0-44E5-BACF-E867E32FA782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2034" y="2331"/>
              <a:ext cx="408" cy="174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9" name="Google Shape;2326;p222">
              <a:extLst>
                <a:ext uri="{FF2B5EF4-FFF2-40B4-BE49-F238E27FC236}">
                  <a16:creationId xmlns:a16="http://schemas.microsoft.com/office/drawing/2014/main" id="{6879CFC0-4E08-4E43-9EBB-2AD5FED2F483}"/>
                </a:ext>
              </a:extLst>
            </p:cNvPr>
            <p:cNvCxnSpPr>
              <a:cxnSpLocks/>
              <a:stCxn id="19" idx="2"/>
              <a:endCxn id="24" idx="7"/>
            </p:cNvCxnSpPr>
            <p:nvPr/>
          </p:nvCxnSpPr>
          <p:spPr>
            <a:xfrm flipH="1">
              <a:off x="2399" y="2604"/>
              <a:ext cx="535" cy="51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0" name="Google Shape;2327;p222">
              <a:extLst>
                <a:ext uri="{FF2B5EF4-FFF2-40B4-BE49-F238E27FC236}">
                  <a16:creationId xmlns:a16="http://schemas.microsoft.com/office/drawing/2014/main" id="{F082941B-8019-4148-B19D-5CFB95EA1955}"/>
                </a:ext>
              </a:extLst>
            </p:cNvPr>
            <p:cNvSpPr/>
            <p:nvPr/>
          </p:nvSpPr>
          <p:spPr>
            <a:xfrm>
              <a:off x="2958" y="3036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31" name="Google Shape;2328;p222">
              <a:extLst>
                <a:ext uri="{FF2B5EF4-FFF2-40B4-BE49-F238E27FC236}">
                  <a16:creationId xmlns:a16="http://schemas.microsoft.com/office/drawing/2014/main" id="{D3A5876C-8393-46D3-B691-77AB836D0652}"/>
                </a:ext>
              </a:extLst>
            </p:cNvPr>
            <p:cNvCxnSpPr>
              <a:cxnSpLocks/>
              <a:stCxn id="19" idx="2"/>
              <a:endCxn id="30" idx="0"/>
            </p:cNvCxnSpPr>
            <p:nvPr/>
          </p:nvCxnSpPr>
          <p:spPr>
            <a:xfrm>
              <a:off x="2934" y="2604"/>
              <a:ext cx="582" cy="432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38" name="Google Shape;2335;p223">
            <a:extLst>
              <a:ext uri="{FF2B5EF4-FFF2-40B4-BE49-F238E27FC236}">
                <a16:creationId xmlns:a16="http://schemas.microsoft.com/office/drawing/2014/main" id="{F9A3E968-E2C1-436C-87E6-A01465391012}"/>
              </a:ext>
            </a:extLst>
          </p:cNvPr>
          <p:cNvGrpSpPr/>
          <p:nvPr/>
        </p:nvGrpSpPr>
        <p:grpSpPr>
          <a:xfrm>
            <a:off x="8241332" y="3450009"/>
            <a:ext cx="3231216" cy="2178752"/>
            <a:chOff x="918" y="1050"/>
            <a:chExt cx="3978" cy="2562"/>
          </a:xfrm>
        </p:grpSpPr>
        <p:sp>
          <p:nvSpPr>
            <p:cNvPr id="39" name="Google Shape;2336;p223">
              <a:extLst>
                <a:ext uri="{FF2B5EF4-FFF2-40B4-BE49-F238E27FC236}">
                  <a16:creationId xmlns:a16="http://schemas.microsoft.com/office/drawing/2014/main" id="{1A6163F4-AEAD-4E76-9A23-8F2292FAAC97}"/>
                </a:ext>
              </a:extLst>
            </p:cNvPr>
            <p:cNvSpPr/>
            <p:nvPr/>
          </p:nvSpPr>
          <p:spPr>
            <a:xfrm>
              <a:off x="2442" y="2058"/>
              <a:ext cx="984" cy="54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盔甲</a:t>
              </a:r>
              <a:endParaRPr sz="1200"/>
            </a:p>
          </p:txBody>
        </p:sp>
        <p:sp>
          <p:nvSpPr>
            <p:cNvPr id="40" name="Google Shape;2337;p223">
              <a:extLst>
                <a:ext uri="{FF2B5EF4-FFF2-40B4-BE49-F238E27FC236}">
                  <a16:creationId xmlns:a16="http://schemas.microsoft.com/office/drawing/2014/main" id="{7F7E08DD-2284-4236-87AB-D1E339B336EA}"/>
                </a:ext>
              </a:extLst>
            </p:cNvPr>
            <p:cNvSpPr/>
            <p:nvPr/>
          </p:nvSpPr>
          <p:spPr>
            <a:xfrm>
              <a:off x="3780" y="1422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u="sng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序號</a:t>
              </a:r>
              <a:endParaRPr sz="1200"/>
            </a:p>
          </p:txBody>
        </p:sp>
        <p:sp>
          <p:nvSpPr>
            <p:cNvPr id="41" name="Google Shape;2338;p223">
              <a:extLst>
                <a:ext uri="{FF2B5EF4-FFF2-40B4-BE49-F238E27FC236}">
                  <a16:creationId xmlns:a16="http://schemas.microsoft.com/office/drawing/2014/main" id="{E55FD7F3-8DA4-4DCB-946E-7846AC7D004E}"/>
                </a:ext>
              </a:extLst>
            </p:cNvPr>
            <p:cNvSpPr/>
            <p:nvPr/>
          </p:nvSpPr>
          <p:spPr>
            <a:xfrm>
              <a:off x="2310" y="1050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名稱</a:t>
              </a:r>
              <a:endParaRPr sz="1200"/>
            </a:p>
          </p:txBody>
        </p:sp>
        <p:sp>
          <p:nvSpPr>
            <p:cNvPr id="42" name="Google Shape;2339;p223">
              <a:extLst>
                <a:ext uri="{FF2B5EF4-FFF2-40B4-BE49-F238E27FC236}">
                  <a16:creationId xmlns:a16="http://schemas.microsoft.com/office/drawing/2014/main" id="{4C21E9D5-E75C-4A0D-87A6-B38C5FBFE733}"/>
                </a:ext>
              </a:extLst>
            </p:cNvPr>
            <p:cNvSpPr/>
            <p:nvPr/>
          </p:nvSpPr>
          <p:spPr>
            <a:xfrm>
              <a:off x="918" y="1314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裝備位置</a:t>
              </a:r>
              <a:endParaRPr sz="1200"/>
            </a:p>
          </p:txBody>
        </p:sp>
        <p:sp>
          <p:nvSpPr>
            <p:cNvPr id="43" name="Google Shape;2340;p223">
              <a:extLst>
                <a:ext uri="{FF2B5EF4-FFF2-40B4-BE49-F238E27FC236}">
                  <a16:creationId xmlns:a16="http://schemas.microsoft.com/office/drawing/2014/main" id="{CD6941E8-BD44-439F-9A5E-CB6C52A69BFD}"/>
                </a:ext>
              </a:extLst>
            </p:cNvPr>
            <p:cNvSpPr/>
            <p:nvPr/>
          </p:nvSpPr>
          <p:spPr>
            <a:xfrm>
              <a:off x="918" y="2214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等級限制</a:t>
              </a:r>
              <a:endParaRPr sz="1200"/>
            </a:p>
          </p:txBody>
        </p:sp>
        <p:sp>
          <p:nvSpPr>
            <p:cNvPr id="44" name="Google Shape;2341;p223">
              <a:extLst>
                <a:ext uri="{FF2B5EF4-FFF2-40B4-BE49-F238E27FC236}">
                  <a16:creationId xmlns:a16="http://schemas.microsoft.com/office/drawing/2014/main" id="{EBC57227-136C-4001-BF8A-4AFB7FEFB436}"/>
                </a:ext>
              </a:extLst>
            </p:cNvPr>
            <p:cNvSpPr/>
            <p:nvPr/>
          </p:nvSpPr>
          <p:spPr>
            <a:xfrm>
              <a:off x="1446" y="3030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職業</a:t>
              </a:r>
              <a:endParaRPr sz="1200"/>
            </a:p>
          </p:txBody>
        </p:sp>
        <p:cxnSp>
          <p:nvCxnSpPr>
            <p:cNvPr id="45" name="Google Shape;2342;p223">
              <a:extLst>
                <a:ext uri="{FF2B5EF4-FFF2-40B4-BE49-F238E27FC236}">
                  <a16:creationId xmlns:a16="http://schemas.microsoft.com/office/drawing/2014/main" id="{072549AC-262D-4623-86BE-4572AF649595}"/>
                </a:ext>
              </a:extLst>
            </p:cNvPr>
            <p:cNvCxnSpPr>
              <a:cxnSpLocks/>
              <a:stCxn id="39" idx="3"/>
              <a:endCxn id="40" idx="3"/>
            </p:cNvCxnSpPr>
            <p:nvPr/>
          </p:nvCxnSpPr>
          <p:spPr>
            <a:xfrm flipV="1">
              <a:off x="3426" y="1914"/>
              <a:ext cx="517" cy="417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6" name="Google Shape;2343;p223">
              <a:extLst>
                <a:ext uri="{FF2B5EF4-FFF2-40B4-BE49-F238E27FC236}">
                  <a16:creationId xmlns:a16="http://schemas.microsoft.com/office/drawing/2014/main" id="{F6433172-9CF5-4F30-AF56-BBA51E5CF0D5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H="1" flipV="1">
              <a:off x="2868" y="1626"/>
              <a:ext cx="66" cy="432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7" name="Google Shape;2344;p223">
              <a:extLst>
                <a:ext uri="{FF2B5EF4-FFF2-40B4-BE49-F238E27FC236}">
                  <a16:creationId xmlns:a16="http://schemas.microsoft.com/office/drawing/2014/main" id="{32DF8E79-0A9E-4503-A9E1-6A8F6405E26A}"/>
                </a:ext>
              </a:extLst>
            </p:cNvPr>
            <p:cNvCxnSpPr>
              <a:cxnSpLocks/>
              <a:stCxn id="39" idx="1"/>
              <a:endCxn id="42" idx="5"/>
            </p:cNvCxnSpPr>
            <p:nvPr/>
          </p:nvCxnSpPr>
          <p:spPr>
            <a:xfrm flipH="1" flipV="1">
              <a:off x="1871" y="1806"/>
              <a:ext cx="571" cy="525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8" name="Google Shape;2345;p223">
              <a:extLst>
                <a:ext uri="{FF2B5EF4-FFF2-40B4-BE49-F238E27FC236}">
                  <a16:creationId xmlns:a16="http://schemas.microsoft.com/office/drawing/2014/main" id="{C920E5B2-686A-4062-AC98-5671D9C15609}"/>
                </a:ext>
              </a:extLst>
            </p:cNvPr>
            <p:cNvCxnSpPr>
              <a:cxnSpLocks/>
              <a:stCxn id="39" idx="1"/>
              <a:endCxn id="43" idx="6"/>
            </p:cNvCxnSpPr>
            <p:nvPr/>
          </p:nvCxnSpPr>
          <p:spPr>
            <a:xfrm flipH="1">
              <a:off x="2034" y="2331"/>
              <a:ext cx="408" cy="171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9" name="Google Shape;2346;p223">
              <a:extLst>
                <a:ext uri="{FF2B5EF4-FFF2-40B4-BE49-F238E27FC236}">
                  <a16:creationId xmlns:a16="http://schemas.microsoft.com/office/drawing/2014/main" id="{9D2C6D33-F4B5-4258-B0FE-F086AA82FDBB}"/>
                </a:ext>
              </a:extLst>
            </p:cNvPr>
            <p:cNvCxnSpPr>
              <a:cxnSpLocks/>
              <a:stCxn id="39" idx="2"/>
              <a:endCxn id="44" idx="7"/>
            </p:cNvCxnSpPr>
            <p:nvPr/>
          </p:nvCxnSpPr>
          <p:spPr>
            <a:xfrm flipH="1">
              <a:off x="2399" y="2604"/>
              <a:ext cx="535" cy="51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50" name="Google Shape;2347;p223">
              <a:extLst>
                <a:ext uri="{FF2B5EF4-FFF2-40B4-BE49-F238E27FC236}">
                  <a16:creationId xmlns:a16="http://schemas.microsoft.com/office/drawing/2014/main" id="{69CD9A87-FB1D-4EAF-8B39-92970CED434E}"/>
                </a:ext>
              </a:extLst>
            </p:cNvPr>
            <p:cNvSpPr/>
            <p:nvPr/>
          </p:nvSpPr>
          <p:spPr>
            <a:xfrm>
              <a:off x="2958" y="3036"/>
              <a:ext cx="1116" cy="576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51" name="Google Shape;2348;p223">
              <a:extLst>
                <a:ext uri="{FF2B5EF4-FFF2-40B4-BE49-F238E27FC236}">
                  <a16:creationId xmlns:a16="http://schemas.microsoft.com/office/drawing/2014/main" id="{F78163E5-9A98-4337-B3BE-D12CC5D1D4DF}"/>
                </a:ext>
              </a:extLst>
            </p:cNvPr>
            <p:cNvCxnSpPr>
              <a:cxnSpLocks/>
              <a:stCxn id="39" idx="2"/>
              <a:endCxn id="50" idx="0"/>
            </p:cNvCxnSpPr>
            <p:nvPr/>
          </p:nvCxnSpPr>
          <p:spPr>
            <a:xfrm>
              <a:off x="2934" y="2604"/>
              <a:ext cx="582" cy="432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6675564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B357-6676-493A-AEB2-E788D311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一對一關係</a:t>
            </a:r>
          </a:p>
        </p:txBody>
      </p:sp>
      <p:graphicFrame>
        <p:nvGraphicFramePr>
          <p:cNvPr id="9" name="Google Shape;2393;p225">
            <a:extLst>
              <a:ext uri="{FF2B5EF4-FFF2-40B4-BE49-F238E27FC236}">
                <a16:creationId xmlns:a16="http://schemas.microsoft.com/office/drawing/2014/main" id="{737C5418-A075-4B1E-B48A-5888E761B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380967"/>
              </p:ext>
            </p:extLst>
          </p:nvPr>
        </p:nvGraphicFramePr>
        <p:xfrm>
          <a:off x="666750" y="2725270"/>
          <a:ext cx="3398850" cy="2186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裝備盔甲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騎豬..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W1024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一歲</a:t>
                      </a: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2396;p225">
            <a:extLst>
              <a:ext uri="{FF2B5EF4-FFF2-40B4-BE49-F238E27FC236}">
                <a16:creationId xmlns:a16="http://schemas.microsoft.com/office/drawing/2014/main" id="{6D02C9E1-8C95-43BE-9F79-82E05A44F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6696537"/>
              </p:ext>
            </p:extLst>
          </p:nvPr>
        </p:nvGraphicFramePr>
        <p:xfrm>
          <a:off x="5997948" y="3951195"/>
          <a:ext cx="2590800" cy="18497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30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序號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W1024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神裝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8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7CCB34-D52C-4090-808C-7D33E74D149E}"/>
              </a:ext>
            </a:extLst>
          </p:cNvPr>
          <p:cNvSpPr txBox="1"/>
          <p:nvPr/>
        </p:nvSpPr>
        <p:spPr>
          <a:xfrm>
            <a:off x="677334" y="23559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角色表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50EA0B-538E-4362-A03E-A6E8A0D1E08A}"/>
              </a:ext>
            </a:extLst>
          </p:cNvPr>
          <p:cNvSpPr txBox="1"/>
          <p:nvPr/>
        </p:nvSpPr>
        <p:spPr>
          <a:xfrm>
            <a:off x="5997948" y="35785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物品表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C9B14C3-630E-4861-9E34-30944ADD39C8}"/>
              </a:ext>
            </a:extLst>
          </p:cNvPr>
          <p:cNvCxnSpPr>
            <a:cxnSpLocks/>
          </p:cNvCxnSpPr>
          <p:nvPr/>
        </p:nvCxnSpPr>
        <p:spPr>
          <a:xfrm>
            <a:off x="3720353" y="3578501"/>
            <a:ext cx="2375647" cy="108314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FA5446-254E-4500-A643-428386A66A3C}"/>
              </a:ext>
            </a:extLst>
          </p:cNvPr>
          <p:cNvSpPr txBox="1"/>
          <p:nvPr/>
        </p:nvSpPr>
        <p:spPr>
          <a:xfrm>
            <a:off x="4154397" y="3835985"/>
            <a:ext cx="173957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/>
              <a:t>對方主鍵</a:t>
            </a:r>
            <a:r>
              <a:rPr lang="en-US" altLang="zh-TW" dirty="0"/>
              <a:t>(</a:t>
            </a:r>
            <a:r>
              <a:rPr lang="zh-TW" altLang="en-US" dirty="0"/>
              <a:t>外鍵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2738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B357-6676-493A-AEB2-E788D311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一對一關係</a:t>
            </a:r>
            <a:r>
              <a:rPr lang="en-US" altLang="zh-TW" dirty="0"/>
              <a:t>(</a:t>
            </a:r>
            <a:r>
              <a:rPr lang="zh-TW" altLang="en-US" dirty="0"/>
              <a:t>特例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7CCB34-D52C-4090-808C-7D33E74D149E}"/>
              </a:ext>
            </a:extLst>
          </p:cNvPr>
          <p:cNvSpPr txBox="1"/>
          <p:nvPr/>
        </p:nvSpPr>
        <p:spPr>
          <a:xfrm>
            <a:off x="677334" y="23559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角色表</a:t>
            </a:r>
          </a:p>
        </p:txBody>
      </p:sp>
      <p:graphicFrame>
        <p:nvGraphicFramePr>
          <p:cNvPr id="13" name="Google Shape;2636;p233">
            <a:extLst>
              <a:ext uri="{FF2B5EF4-FFF2-40B4-BE49-F238E27FC236}">
                <a16:creationId xmlns:a16="http://schemas.microsoft.com/office/drawing/2014/main" id="{012FA09A-EB89-45D1-9D75-200568A7F1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816038"/>
              </p:ext>
            </p:extLst>
          </p:nvPr>
        </p:nvGraphicFramePr>
        <p:xfrm>
          <a:off x="956982" y="2921373"/>
          <a:ext cx="4703775" cy="2168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帳號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配偶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</a:t>
                      </a: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15752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一歲</a:t>
                      </a: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一歲</a:t>
                      </a: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</a:t>
                      </a: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箭號: 弧形左彎 6">
            <a:extLst>
              <a:ext uri="{FF2B5EF4-FFF2-40B4-BE49-F238E27FC236}">
                <a16:creationId xmlns:a16="http://schemas.microsoft.com/office/drawing/2014/main" id="{55C6A068-7307-47CA-9564-4C6561F025C7}"/>
              </a:ext>
            </a:extLst>
          </p:cNvPr>
          <p:cNvSpPr/>
          <p:nvPr/>
        </p:nvSpPr>
        <p:spPr>
          <a:xfrm>
            <a:off x="5576047" y="3729318"/>
            <a:ext cx="519953" cy="64545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箭號: 弧形右彎 7">
            <a:extLst>
              <a:ext uri="{FF2B5EF4-FFF2-40B4-BE49-F238E27FC236}">
                <a16:creationId xmlns:a16="http://schemas.microsoft.com/office/drawing/2014/main" id="{DE420501-7F96-47F8-BB6E-2C477E077D3B}"/>
              </a:ext>
            </a:extLst>
          </p:cNvPr>
          <p:cNvSpPr/>
          <p:nvPr/>
        </p:nvSpPr>
        <p:spPr>
          <a:xfrm flipV="1">
            <a:off x="4061011" y="3648074"/>
            <a:ext cx="519953" cy="71514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83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3589A-A3D0-419E-AC1D-AE79693E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2E4714-649D-40CC-A9FD-D356200E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選錯方法</a:t>
            </a:r>
            <a:endParaRPr lang="en-US" altLang="zh-TW" dirty="0"/>
          </a:p>
          <a:p>
            <a:pPr lvl="1"/>
            <a:r>
              <a:rPr lang="zh-TW" altLang="en-US" dirty="0"/>
              <a:t>常寫，感覺會越來越對</a:t>
            </a:r>
            <a:endParaRPr lang="en-US" altLang="zh-TW" dirty="0"/>
          </a:p>
          <a:p>
            <a:pPr lvl="1"/>
            <a:r>
              <a:rPr lang="zh-TW" altLang="en-US" dirty="0"/>
              <a:t>事後諸葛一下，分析優缺點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填入個人知識庫 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系統分析精神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en-US" altLang="zh-TW" dirty="0"/>
          </a:p>
          <a:p>
            <a:r>
              <a:rPr lang="zh-TW" altLang="en-US" dirty="0"/>
              <a:t>只有 </a:t>
            </a:r>
            <a:r>
              <a:rPr lang="en-US" altLang="zh-TW" dirty="0"/>
              <a:t>0~1 </a:t>
            </a:r>
            <a:r>
              <a:rPr lang="zh-TW" altLang="en-US" dirty="0"/>
              <a:t>招沒得選</a:t>
            </a:r>
            <a:endParaRPr lang="en-US" altLang="zh-TW" dirty="0"/>
          </a:p>
          <a:p>
            <a:pPr lvl="1"/>
            <a:r>
              <a:rPr lang="zh-TW" altLang="en-US" dirty="0"/>
              <a:t>增廣見聞吧</a:t>
            </a:r>
            <a:endParaRPr lang="en-US" altLang="zh-TW" dirty="0"/>
          </a:p>
          <a:p>
            <a:r>
              <a:rPr lang="zh-TW" altLang="en-US" dirty="0"/>
              <a:t>不知道怎麼選</a:t>
            </a:r>
            <a:endParaRPr lang="en-US" altLang="zh-TW" dirty="0"/>
          </a:p>
          <a:p>
            <a:pPr lvl="1"/>
            <a:r>
              <a:rPr lang="zh-TW" altLang="en-US" dirty="0"/>
              <a:t>討論</a:t>
            </a:r>
            <a:endParaRPr lang="en-US" altLang="zh-TW" dirty="0"/>
          </a:p>
          <a:p>
            <a:pPr lvl="1"/>
            <a:r>
              <a:rPr lang="zh-TW" altLang="en-US" dirty="0"/>
              <a:t>你的心態需要磨練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勇敢選</a:t>
            </a:r>
            <a:r>
              <a:rPr lang="en-US" altLang="zh-TW" dirty="0">
                <a:sym typeface="Wingdings" panose="05000000000000000000" pitchFamily="2" charset="2"/>
              </a:rPr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05445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EA0692-9A8E-4B40-B6FF-2F40B3F7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一對多</a:t>
            </a:r>
          </a:p>
        </p:txBody>
      </p:sp>
      <p:graphicFrame>
        <p:nvGraphicFramePr>
          <p:cNvPr id="4" name="Google Shape;2446;p227">
            <a:extLst>
              <a:ext uri="{FF2B5EF4-FFF2-40B4-BE49-F238E27FC236}">
                <a16:creationId xmlns:a16="http://schemas.microsoft.com/office/drawing/2014/main" id="{1640AC33-F1A6-4D9F-BB22-E5CA37376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478946"/>
              </p:ext>
            </p:extLst>
          </p:nvPr>
        </p:nvGraphicFramePr>
        <p:xfrm>
          <a:off x="908797" y="2342496"/>
          <a:ext cx="3398850" cy="2743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sng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 dirty="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欄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帳號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Arial"/>
                          <a:cs typeface="Arial"/>
                          <a:sym typeface="Verdana"/>
                        </a:rPr>
                        <a:t>一歲</a:t>
                      </a: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15752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Arial"/>
                          <a:cs typeface="Arial"/>
                          <a:sym typeface="Verdana"/>
                        </a:rPr>
                        <a:t>兩歲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en-US" alt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en-US" alt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15752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774280"/>
                  </a:ext>
                </a:extLst>
              </a:tr>
              <a:tr h="3048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en-US" alt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4339"/>
                  </a:ext>
                </a:extLst>
              </a:tr>
            </a:tbl>
          </a:graphicData>
        </a:graphic>
      </p:graphicFrame>
      <p:sp>
        <p:nvSpPr>
          <p:cNvPr id="5" name="Google Shape;2448;p227">
            <a:extLst>
              <a:ext uri="{FF2B5EF4-FFF2-40B4-BE49-F238E27FC236}">
                <a16:creationId xmlns:a16="http://schemas.microsoft.com/office/drawing/2014/main" id="{6927A148-D64B-40B8-9943-CA328DA168E4}"/>
              </a:ext>
            </a:extLst>
          </p:cNvPr>
          <p:cNvSpPr txBox="1"/>
          <p:nvPr/>
        </p:nvSpPr>
        <p:spPr>
          <a:xfrm>
            <a:off x="997697" y="1915459"/>
            <a:ext cx="6413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角色</a:t>
            </a:r>
            <a:endParaRPr dirty="0"/>
          </a:p>
        </p:txBody>
      </p:sp>
      <p:graphicFrame>
        <p:nvGraphicFramePr>
          <p:cNvPr id="6" name="Google Shape;2449;p227">
            <a:extLst>
              <a:ext uri="{FF2B5EF4-FFF2-40B4-BE49-F238E27FC236}">
                <a16:creationId xmlns:a16="http://schemas.microsoft.com/office/drawing/2014/main" id="{FD8857CF-6F78-4B8E-BB9F-6E7DE40D0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874944"/>
              </p:ext>
            </p:extLst>
          </p:nvPr>
        </p:nvGraphicFramePr>
        <p:xfrm>
          <a:off x="5128372" y="3685521"/>
          <a:ext cx="2857500" cy="1828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8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帳號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31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15752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31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2450;p227">
            <a:extLst>
              <a:ext uri="{FF2B5EF4-FFF2-40B4-BE49-F238E27FC236}">
                <a16:creationId xmlns:a16="http://schemas.microsoft.com/office/drawing/2014/main" id="{1DD4136C-93F1-413A-9365-47046E0C3531}"/>
              </a:ext>
            </a:extLst>
          </p:cNvPr>
          <p:cNvSpPr txBox="1"/>
          <p:nvPr/>
        </p:nvSpPr>
        <p:spPr>
          <a:xfrm>
            <a:off x="5198221" y="3258484"/>
            <a:ext cx="13729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玩家</a:t>
            </a:r>
            <a:r>
              <a:rPr lang="zh-TW" alt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帳號</a:t>
            </a:r>
            <a:endParaRPr dirty="0"/>
          </a:p>
        </p:txBody>
      </p:sp>
      <p:sp>
        <p:nvSpPr>
          <p:cNvPr id="8" name="Google Shape;2454;p227">
            <a:extLst>
              <a:ext uri="{FF2B5EF4-FFF2-40B4-BE49-F238E27FC236}">
                <a16:creationId xmlns:a16="http://schemas.microsoft.com/office/drawing/2014/main" id="{6F439582-A5F8-40FB-B727-04179FDBEA02}"/>
              </a:ext>
            </a:extLst>
          </p:cNvPr>
          <p:cNvSpPr/>
          <p:nvPr/>
        </p:nvSpPr>
        <p:spPr>
          <a:xfrm>
            <a:off x="1485152" y="5085756"/>
            <a:ext cx="2941732" cy="3240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5050" y="0"/>
                </a:moveTo>
                <a:close/>
                <a:lnTo>
                  <a:pt x="-5050" y="120000"/>
                </a:lnTo>
              </a:path>
              <a:path w="120000" h="120000" fill="none" extrusionOk="0">
                <a:moveTo>
                  <a:pt x="-5050" y="15000"/>
                </a:moveTo>
                <a:lnTo>
                  <a:pt x="-22739" y="15000"/>
                </a:lnTo>
                <a:lnTo>
                  <a:pt x="-41050" y="-70000"/>
                </a:lnTo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外鍵一定建立在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多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的那方</a:t>
            </a:r>
            <a:endParaRPr dirty="0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BE39D032-3299-47A5-ABC0-A3FB810E371A}"/>
              </a:ext>
            </a:extLst>
          </p:cNvPr>
          <p:cNvCxnSpPr/>
          <p:nvPr/>
        </p:nvCxnSpPr>
        <p:spPr>
          <a:xfrm>
            <a:off x="3863788" y="2985247"/>
            <a:ext cx="1434353" cy="140745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F5972E2-99E8-4491-A68E-A0BB0331794B}"/>
              </a:ext>
            </a:extLst>
          </p:cNvPr>
          <p:cNvCxnSpPr/>
          <p:nvPr/>
        </p:nvCxnSpPr>
        <p:spPr>
          <a:xfrm>
            <a:off x="4007224" y="4491318"/>
            <a:ext cx="12909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73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BA228-9027-44AF-8ECC-C40B3526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多對多</a:t>
            </a:r>
          </a:p>
        </p:txBody>
      </p:sp>
      <p:graphicFrame>
        <p:nvGraphicFramePr>
          <p:cNvPr id="4" name="Google Shape;2576;p230">
            <a:extLst>
              <a:ext uri="{FF2B5EF4-FFF2-40B4-BE49-F238E27FC236}">
                <a16:creationId xmlns:a16="http://schemas.microsoft.com/office/drawing/2014/main" id="{9A5E5E3C-0FD4-4AD6-8C1F-86FBE9E1DB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264051"/>
              </p:ext>
            </p:extLst>
          </p:nvPr>
        </p:nvGraphicFramePr>
        <p:xfrm>
          <a:off x="677334" y="2019300"/>
          <a:ext cx="3398850" cy="2168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sng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 dirty="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帳號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</a:t>
                      </a: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15752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Verdana"/>
                          <a:cs typeface="Arial"/>
                          <a:sym typeface="Arial"/>
                        </a:rPr>
                        <a:t>一歲</a:t>
                      </a:r>
                      <a:endParaRPr lang="zh-TW" altLang="en-US"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Google Shape;2581;p230">
            <a:extLst>
              <a:ext uri="{FF2B5EF4-FFF2-40B4-BE49-F238E27FC236}">
                <a16:creationId xmlns:a16="http://schemas.microsoft.com/office/drawing/2014/main" id="{290202DC-4457-4550-B21A-CAE995E4B8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166291"/>
              </p:ext>
            </p:extLst>
          </p:nvPr>
        </p:nvGraphicFramePr>
        <p:xfrm>
          <a:off x="3590925" y="4556125"/>
          <a:ext cx="3914775" cy="20891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sng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 dirty="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sng" strike="noStrike" kern="1200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 sz="2400" b="0" i="0" u="sng" strike="noStrike" kern="1200" cap="none" dirty="0">
                        <a:solidFill>
                          <a:schemeClr val="dk1"/>
                        </a:solidFill>
                        <a:latin typeface="Verdana"/>
                        <a:ea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kern="1200" cap="none" dirty="0">
                          <a:solidFill>
                            <a:schemeClr val="dk1"/>
                          </a:solidFill>
                          <a:latin typeface="Verdana"/>
                        </a:rPr>
                        <a:t>關係</a:t>
                      </a:r>
                      <a:endParaRPr sz="2400" b="0" i="0" u="none" strike="noStrike" kern="1200" cap="none" dirty="0">
                        <a:solidFill>
                          <a:schemeClr val="dk1"/>
                        </a:solidFill>
                        <a:latin typeface="Verdana"/>
                        <a:ea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</a:t>
                      </a:r>
                      <a:endParaRPr dirty="0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Verdana"/>
                          <a:cs typeface="Arial"/>
                          <a:sym typeface="Arial"/>
                        </a:rPr>
                        <a:t>一歲</a:t>
                      </a:r>
                      <a:endParaRPr lang="zh-TW" altLang="en-US"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kern="1200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</a:rPr>
                        <a:t>好友</a:t>
                      </a:r>
                      <a:endParaRPr sz="2400" b="0" i="0" u="none" strike="noStrike" kern="1200" cap="none" dirty="0">
                        <a:solidFill>
                          <a:schemeClr val="dk1"/>
                        </a:solidFill>
                        <a:latin typeface="Arial"/>
                        <a:ea typeface="Verdana"/>
                        <a:cs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Verdana"/>
                          <a:cs typeface="Arial"/>
                          <a:sym typeface="Arial"/>
                        </a:rPr>
                        <a:t>一歲</a:t>
                      </a:r>
                      <a:endParaRPr lang="zh-TW" altLang="en-US"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</a:t>
                      </a:r>
                      <a:endParaRPr lang="zh-TW" altLang="en-US"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黑名單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2448;p227">
            <a:extLst>
              <a:ext uri="{FF2B5EF4-FFF2-40B4-BE49-F238E27FC236}">
                <a16:creationId xmlns:a16="http://schemas.microsoft.com/office/drawing/2014/main" id="{0C991811-3E71-46A8-A194-6DB32EE66AC1}"/>
              </a:ext>
            </a:extLst>
          </p:cNvPr>
          <p:cNvSpPr txBox="1"/>
          <p:nvPr/>
        </p:nvSpPr>
        <p:spPr>
          <a:xfrm>
            <a:off x="612214" y="1651025"/>
            <a:ext cx="6413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角色</a:t>
            </a:r>
            <a:endParaRPr dirty="0"/>
          </a:p>
        </p:txBody>
      </p:sp>
      <p:graphicFrame>
        <p:nvGraphicFramePr>
          <p:cNvPr id="8" name="Google Shape;2576;p230">
            <a:extLst>
              <a:ext uri="{FF2B5EF4-FFF2-40B4-BE49-F238E27FC236}">
                <a16:creationId xmlns:a16="http://schemas.microsoft.com/office/drawing/2014/main" id="{7D03BAB2-6673-441A-9A1A-2D3FD7AE00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9163715"/>
              </p:ext>
            </p:extLst>
          </p:nvPr>
        </p:nvGraphicFramePr>
        <p:xfrm>
          <a:off x="5806275" y="2019300"/>
          <a:ext cx="3398850" cy="2168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sng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名稱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帳號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騎豬</a:t>
                      </a: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15752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altLang="en-US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Verdana"/>
                          <a:cs typeface="Arial"/>
                          <a:sym typeface="Arial"/>
                        </a:rPr>
                        <a:t>一歲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zh-TW" sz="2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Google Shape;2448;p227">
            <a:extLst>
              <a:ext uri="{FF2B5EF4-FFF2-40B4-BE49-F238E27FC236}">
                <a16:creationId xmlns:a16="http://schemas.microsoft.com/office/drawing/2014/main" id="{3F654CDA-4A96-47EF-B67F-D4BECEF005C3}"/>
              </a:ext>
            </a:extLst>
          </p:cNvPr>
          <p:cNvSpPr txBox="1"/>
          <p:nvPr/>
        </p:nvSpPr>
        <p:spPr>
          <a:xfrm>
            <a:off x="5775325" y="1607357"/>
            <a:ext cx="6413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角色</a:t>
            </a:r>
            <a:endParaRPr dirty="0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F8C85DDF-A8B1-410E-BDFC-7178EC6D15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0140" y="3129458"/>
            <a:ext cx="2671485" cy="2060328"/>
          </a:xfrm>
          <a:prstGeom prst="bentConnector3">
            <a:avLst>
              <a:gd name="adj1" fmla="val 99664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EFE7B217-57BB-4779-A6AB-AAE603DA5E0D}"/>
              </a:ext>
            </a:extLst>
          </p:cNvPr>
          <p:cNvCxnSpPr/>
          <p:nvPr/>
        </p:nvCxnSpPr>
        <p:spPr>
          <a:xfrm rot="5400000">
            <a:off x="5281239" y="4555096"/>
            <a:ext cx="1237130" cy="24895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CEF3F7B6-51B3-4F42-B6FB-2E8096F04C6C}"/>
              </a:ext>
            </a:extLst>
          </p:cNvPr>
          <p:cNvCxnSpPr/>
          <p:nvPr/>
        </p:nvCxnSpPr>
        <p:spPr>
          <a:xfrm>
            <a:off x="932889" y="4061009"/>
            <a:ext cx="2845618" cy="1929472"/>
          </a:xfrm>
          <a:prstGeom prst="bentConnector3">
            <a:avLst>
              <a:gd name="adj1" fmla="val -406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7D277CBF-BACB-4FD3-998A-17D3BD0F34C9}"/>
              </a:ext>
            </a:extLst>
          </p:cNvPr>
          <p:cNvCxnSpPr/>
          <p:nvPr/>
        </p:nvCxnSpPr>
        <p:spPr>
          <a:xfrm rot="5400000">
            <a:off x="4176893" y="3987607"/>
            <a:ext cx="2888202" cy="5576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6973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9740C5F-D7A9-4E5D-8B35-315693A1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團隊規範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1599431-695D-42BA-A875-EB48A565D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Coding Style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/>
              <a:t>使得團隊程式碼風格一致</a:t>
            </a:r>
            <a:endParaRPr lang="en-US" altLang="zh-TW" dirty="0"/>
          </a:p>
          <a:p>
            <a:pPr lvl="1"/>
            <a:r>
              <a:rPr lang="zh-TW" altLang="en-US" dirty="0"/>
              <a:t>命名規範</a:t>
            </a:r>
            <a:endParaRPr lang="en-US" altLang="zh-TW" dirty="0"/>
          </a:p>
          <a:p>
            <a:pPr lvl="1"/>
            <a:r>
              <a:rPr lang="zh-TW" altLang="en-US" dirty="0"/>
              <a:t>排版規範</a:t>
            </a:r>
            <a:endParaRPr lang="en-US" altLang="zh-TW" dirty="0"/>
          </a:p>
          <a:p>
            <a:pPr lvl="1"/>
            <a:r>
              <a:rPr lang="zh-TW" altLang="en-US" dirty="0"/>
              <a:t>防呆規範</a:t>
            </a:r>
            <a:endParaRPr lang="en-US" altLang="zh-TW" dirty="0"/>
          </a:p>
          <a:p>
            <a:r>
              <a:rPr lang="en-US" altLang="zh-TW" dirty="0"/>
              <a:t>Code Review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zh-TW" altLang="en-US" dirty="0"/>
              <a:t>使得程式碼看起來像同一個人寫的</a:t>
            </a:r>
            <a:endParaRPr lang="en-US" altLang="zh-TW" dirty="0"/>
          </a:p>
          <a:p>
            <a:pPr lvl="1"/>
            <a:r>
              <a:rPr lang="zh-TW" altLang="en-US" dirty="0"/>
              <a:t>可提升成員技術、表達能力</a:t>
            </a:r>
            <a:endParaRPr lang="en-US" altLang="zh-TW" dirty="0"/>
          </a:p>
          <a:p>
            <a:pPr lvl="1"/>
            <a:r>
              <a:rPr lang="zh-TW" altLang="en-US" dirty="0"/>
              <a:t>發現程式瑕疵</a:t>
            </a:r>
            <a:endParaRPr lang="en-US" altLang="zh-TW" dirty="0"/>
          </a:p>
          <a:p>
            <a:pPr lvl="1"/>
            <a:r>
              <a:rPr lang="zh-TW" altLang="en-US" dirty="0"/>
              <a:t>提早交接</a:t>
            </a:r>
            <a:endParaRPr lang="en-US" altLang="zh-TW" dirty="0"/>
          </a:p>
          <a:p>
            <a:r>
              <a:rPr lang="zh-TW" altLang="en-US" dirty="0"/>
              <a:t>進度規範</a:t>
            </a:r>
          </a:p>
        </p:txBody>
      </p:sp>
    </p:spTree>
    <p:extLst>
      <p:ext uri="{BB962C8B-B14F-4D97-AF65-F5344CB8AC3E}">
        <p14:creationId xmlns:p14="http://schemas.microsoft.com/office/powerpoint/2010/main" val="2250641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505F6-5539-4370-8368-F24168B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中大型系統開發流程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3DDE83C-9462-4964-95B0-A18379E68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03964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717B00FF-1C4C-434A-BA39-B184A2666157}"/>
              </a:ext>
            </a:extLst>
          </p:cNvPr>
          <p:cNvSpPr/>
          <p:nvPr/>
        </p:nvSpPr>
        <p:spPr>
          <a:xfrm flipH="1">
            <a:off x="4616876" y="1736212"/>
            <a:ext cx="1345640" cy="6185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B47234-EDFB-4E0E-83AD-41AF4630DDE6}"/>
              </a:ext>
            </a:extLst>
          </p:cNvPr>
          <p:cNvSpPr txBox="1"/>
          <p:nvPr/>
        </p:nvSpPr>
        <p:spPr>
          <a:xfrm>
            <a:off x="5068225" y="15301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整合</a:t>
            </a:r>
          </a:p>
        </p:txBody>
      </p:sp>
      <p:sp>
        <p:nvSpPr>
          <p:cNvPr id="12" name="箭號: 弧形下彎 11">
            <a:extLst>
              <a:ext uri="{FF2B5EF4-FFF2-40B4-BE49-F238E27FC236}">
                <a16:creationId xmlns:a16="http://schemas.microsoft.com/office/drawing/2014/main" id="{9D3E20F3-2B18-4709-A4D8-99B239EE30DB}"/>
              </a:ext>
            </a:extLst>
          </p:cNvPr>
          <p:cNvSpPr/>
          <p:nvPr/>
        </p:nvSpPr>
        <p:spPr>
          <a:xfrm flipH="1">
            <a:off x="3070338" y="1736212"/>
            <a:ext cx="1367117" cy="6185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349FA1-5A97-45D7-9F85-63E37C1BE39F}"/>
              </a:ext>
            </a:extLst>
          </p:cNvPr>
          <p:cNvSpPr txBox="1"/>
          <p:nvPr/>
        </p:nvSpPr>
        <p:spPr>
          <a:xfrm>
            <a:off x="3521687" y="15301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整合</a:t>
            </a:r>
          </a:p>
        </p:txBody>
      </p:sp>
      <p:sp>
        <p:nvSpPr>
          <p:cNvPr id="14" name="箭號: 弧形下彎 13">
            <a:extLst>
              <a:ext uri="{FF2B5EF4-FFF2-40B4-BE49-F238E27FC236}">
                <a16:creationId xmlns:a16="http://schemas.microsoft.com/office/drawing/2014/main" id="{3C691AD4-722F-41FC-99D8-D36ED4FEB9C3}"/>
              </a:ext>
            </a:extLst>
          </p:cNvPr>
          <p:cNvSpPr/>
          <p:nvPr/>
        </p:nvSpPr>
        <p:spPr>
          <a:xfrm flipH="1">
            <a:off x="1483076" y="1736212"/>
            <a:ext cx="1367117" cy="6185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313C7B9-1EBE-41FC-B9F8-DCDC10F48B5A}"/>
              </a:ext>
            </a:extLst>
          </p:cNvPr>
          <p:cNvSpPr txBox="1"/>
          <p:nvPr/>
        </p:nvSpPr>
        <p:spPr>
          <a:xfrm>
            <a:off x="1934425" y="15301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整合</a:t>
            </a:r>
          </a:p>
        </p:txBody>
      </p:sp>
      <p:sp>
        <p:nvSpPr>
          <p:cNvPr id="17" name="箭號: 弧形下彎 16">
            <a:extLst>
              <a:ext uri="{FF2B5EF4-FFF2-40B4-BE49-F238E27FC236}">
                <a16:creationId xmlns:a16="http://schemas.microsoft.com/office/drawing/2014/main" id="{F107A60B-1D04-4347-AB5D-1DF80F23D9EB}"/>
              </a:ext>
            </a:extLst>
          </p:cNvPr>
          <p:cNvSpPr/>
          <p:nvPr/>
        </p:nvSpPr>
        <p:spPr>
          <a:xfrm flipH="1">
            <a:off x="6096000" y="1736212"/>
            <a:ext cx="1345640" cy="6185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1B7E72-E8C3-4EEF-AC5C-0F292536F679}"/>
              </a:ext>
            </a:extLst>
          </p:cNvPr>
          <p:cNvSpPr txBox="1"/>
          <p:nvPr/>
        </p:nvSpPr>
        <p:spPr>
          <a:xfrm>
            <a:off x="6547349" y="15301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整合</a:t>
            </a:r>
          </a:p>
        </p:txBody>
      </p:sp>
    </p:spTree>
    <p:extLst>
      <p:ext uri="{BB962C8B-B14F-4D97-AF65-F5344CB8AC3E}">
        <p14:creationId xmlns:p14="http://schemas.microsoft.com/office/powerpoint/2010/main" val="13265692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3E453-49FE-4B42-8156-A5F05084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以多面向對子系統拆解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75AACE28-FC30-40A1-868C-C8897E746D58}"/>
              </a:ext>
            </a:extLst>
          </p:cNvPr>
          <p:cNvGrpSpPr/>
          <p:nvPr/>
        </p:nvGrpSpPr>
        <p:grpSpPr>
          <a:xfrm>
            <a:off x="637980" y="1719847"/>
            <a:ext cx="3950102" cy="2427837"/>
            <a:chOff x="451262" y="1220420"/>
            <a:chExt cx="7805142" cy="4740992"/>
          </a:xfrm>
        </p:grpSpPr>
        <p:sp>
          <p:nvSpPr>
            <p:cNvPr id="4" name="Google Shape;2839;p244">
              <a:extLst>
                <a:ext uri="{FF2B5EF4-FFF2-40B4-BE49-F238E27FC236}">
                  <a16:creationId xmlns:a16="http://schemas.microsoft.com/office/drawing/2014/main" id="{E382356D-3CB4-4734-B234-23FB1335DD77}"/>
                </a:ext>
              </a:extLst>
            </p:cNvPr>
            <p:cNvSpPr/>
            <p:nvPr/>
          </p:nvSpPr>
          <p:spPr>
            <a:xfrm>
              <a:off x="3301339" y="5213267"/>
              <a:ext cx="1270659" cy="74814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Graphics</a:t>
              </a:r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" name="Google Shape;2840;p244">
              <a:extLst>
                <a:ext uri="{FF2B5EF4-FFF2-40B4-BE49-F238E27FC236}">
                  <a16:creationId xmlns:a16="http://schemas.microsoft.com/office/drawing/2014/main" id="{9322B828-7187-4EA5-B7CE-2F3B6E9897CA}"/>
                </a:ext>
              </a:extLst>
            </p:cNvPr>
            <p:cNvSpPr/>
            <p:nvPr/>
          </p:nvSpPr>
          <p:spPr>
            <a:xfrm>
              <a:off x="1721922" y="2030680"/>
              <a:ext cx="1270659" cy="74814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UI</a:t>
              </a:r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" name="Google Shape;2841;p244">
              <a:extLst>
                <a:ext uri="{FF2B5EF4-FFF2-40B4-BE49-F238E27FC236}">
                  <a16:creationId xmlns:a16="http://schemas.microsoft.com/office/drawing/2014/main" id="{40D308E1-BC05-407E-934F-03597F46E033}"/>
                </a:ext>
              </a:extLst>
            </p:cNvPr>
            <p:cNvSpPr/>
            <p:nvPr/>
          </p:nvSpPr>
          <p:spPr>
            <a:xfrm>
              <a:off x="3289464" y="3301340"/>
              <a:ext cx="1270659" cy="74814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地形系統</a:t>
              </a:r>
              <a:endParaRPr sz="9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" name="Google Shape;2842;p244">
              <a:extLst>
                <a:ext uri="{FF2B5EF4-FFF2-40B4-BE49-F238E27FC236}">
                  <a16:creationId xmlns:a16="http://schemas.microsoft.com/office/drawing/2014/main" id="{FD652349-42F5-4FED-854A-3FDDF8BD6D96}"/>
                </a:ext>
              </a:extLst>
            </p:cNvPr>
            <p:cNvSpPr/>
            <p:nvPr/>
          </p:nvSpPr>
          <p:spPr>
            <a:xfrm>
              <a:off x="4821381" y="3289465"/>
              <a:ext cx="1270659" cy="74814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人物系統</a:t>
              </a:r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" name="Google Shape;2843;p244">
              <a:extLst>
                <a:ext uri="{FF2B5EF4-FFF2-40B4-BE49-F238E27FC236}">
                  <a16:creationId xmlns:a16="http://schemas.microsoft.com/office/drawing/2014/main" id="{8804BEA7-1F76-419E-BF8F-69B5635035BF}"/>
                </a:ext>
              </a:extLst>
            </p:cNvPr>
            <p:cNvSpPr/>
            <p:nvPr/>
          </p:nvSpPr>
          <p:spPr>
            <a:xfrm>
              <a:off x="6293921" y="3265715"/>
              <a:ext cx="1270659" cy="74814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物品系統</a:t>
              </a:r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" name="Google Shape;2844;p244">
              <a:extLst>
                <a:ext uri="{FF2B5EF4-FFF2-40B4-BE49-F238E27FC236}">
                  <a16:creationId xmlns:a16="http://schemas.microsoft.com/office/drawing/2014/main" id="{DDE52CB9-A9E2-4E9D-924D-59C65593F6BE}"/>
                </a:ext>
              </a:extLst>
            </p:cNvPr>
            <p:cNvSpPr/>
            <p:nvPr/>
          </p:nvSpPr>
          <p:spPr>
            <a:xfrm>
              <a:off x="1721922" y="5213266"/>
              <a:ext cx="1270659" cy="74814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網路服務</a:t>
              </a:r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" name="Google Shape;2845;p244">
              <a:extLst>
                <a:ext uri="{FF2B5EF4-FFF2-40B4-BE49-F238E27FC236}">
                  <a16:creationId xmlns:a16="http://schemas.microsoft.com/office/drawing/2014/main" id="{21C0594F-CE88-4A47-87FF-271355B24D84}"/>
                </a:ext>
              </a:extLst>
            </p:cNvPr>
            <p:cNvSpPr/>
            <p:nvPr/>
          </p:nvSpPr>
          <p:spPr>
            <a:xfrm>
              <a:off x="4892631" y="1413162"/>
              <a:ext cx="1270659" cy="74814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任務系統</a:t>
              </a:r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" name="Google Shape;2846;p244">
              <a:extLst>
                <a:ext uri="{FF2B5EF4-FFF2-40B4-BE49-F238E27FC236}">
                  <a16:creationId xmlns:a16="http://schemas.microsoft.com/office/drawing/2014/main" id="{9FC7B526-01E4-4009-9794-084879E58D53}"/>
                </a:ext>
              </a:extLst>
            </p:cNvPr>
            <p:cNvSpPr/>
            <p:nvPr/>
          </p:nvSpPr>
          <p:spPr>
            <a:xfrm>
              <a:off x="3871356" y="4595751"/>
              <a:ext cx="130628" cy="130628"/>
            </a:xfrm>
            <a:prstGeom prst="ellipse">
              <a:avLst/>
            </a:prstGeom>
            <a:gradFill>
              <a:gsLst>
                <a:gs pos="0">
                  <a:srgbClr val="A4A4A4"/>
                </a:gs>
                <a:gs pos="65000">
                  <a:srgbClr val="D6D6D6"/>
                </a:gs>
                <a:gs pos="100000">
                  <a:srgbClr val="E2E2E2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2" name="Google Shape;2847;p244">
              <a:extLst>
                <a:ext uri="{FF2B5EF4-FFF2-40B4-BE49-F238E27FC236}">
                  <a16:creationId xmlns:a16="http://schemas.microsoft.com/office/drawing/2014/main" id="{8EB18927-90CB-4D1F-B205-47C5892B6EF2}"/>
                </a:ext>
              </a:extLst>
            </p:cNvPr>
            <p:cNvCxnSpPr>
              <a:stCxn id="11" idx="4"/>
              <a:endCxn id="4" idx="0"/>
            </p:cNvCxnSpPr>
            <p:nvPr/>
          </p:nvCxnSpPr>
          <p:spPr>
            <a:xfrm>
              <a:off x="3936670" y="4726379"/>
              <a:ext cx="0" cy="486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2848;p244">
              <a:extLst>
                <a:ext uri="{FF2B5EF4-FFF2-40B4-BE49-F238E27FC236}">
                  <a16:creationId xmlns:a16="http://schemas.microsoft.com/office/drawing/2014/main" id="{FC977B54-4805-4323-AB39-B8BB684FDD65}"/>
                </a:ext>
              </a:extLst>
            </p:cNvPr>
            <p:cNvSpPr/>
            <p:nvPr/>
          </p:nvSpPr>
          <p:spPr>
            <a:xfrm>
              <a:off x="3740727" y="4476997"/>
              <a:ext cx="380010" cy="368134"/>
            </a:xfrm>
            <a:prstGeom prst="blockArc">
              <a:avLst>
                <a:gd name="adj1" fmla="val 10800005"/>
                <a:gd name="adj2" fmla="val 0"/>
                <a:gd name="adj3" fmla="val 25000"/>
              </a:avLst>
            </a:prstGeom>
            <a:gradFill>
              <a:gsLst>
                <a:gs pos="0">
                  <a:srgbClr val="A4A4A4"/>
                </a:gs>
                <a:gs pos="65000">
                  <a:srgbClr val="D6D6D6"/>
                </a:gs>
                <a:gs pos="100000">
                  <a:srgbClr val="E2E2E2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4" name="Google Shape;2849;p244">
              <a:extLst>
                <a:ext uri="{FF2B5EF4-FFF2-40B4-BE49-F238E27FC236}">
                  <a16:creationId xmlns:a16="http://schemas.microsoft.com/office/drawing/2014/main" id="{C38D5287-7F19-498A-B14C-944EBCB8F652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3924794" y="4049485"/>
              <a:ext cx="17700" cy="4155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2850;p244">
              <a:extLst>
                <a:ext uri="{FF2B5EF4-FFF2-40B4-BE49-F238E27FC236}">
                  <a16:creationId xmlns:a16="http://schemas.microsoft.com/office/drawing/2014/main" id="{B3D2A98F-CEC7-4356-BB7A-281866E56739}"/>
                </a:ext>
              </a:extLst>
            </p:cNvPr>
            <p:cNvCxnSpPr>
              <a:stCxn id="8" idx="2"/>
            </p:cNvCxnSpPr>
            <p:nvPr/>
          </p:nvCxnSpPr>
          <p:spPr>
            <a:xfrm rot="5400000">
              <a:off x="5222251" y="2734360"/>
              <a:ext cx="427500" cy="2986500"/>
            </a:xfrm>
            <a:prstGeom prst="bentConnector2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2851;p244">
              <a:extLst>
                <a:ext uri="{FF2B5EF4-FFF2-40B4-BE49-F238E27FC236}">
                  <a16:creationId xmlns:a16="http://schemas.microsoft.com/office/drawing/2014/main" id="{27938AE0-D5A2-4AF3-B0B3-CDA230C19101}"/>
                </a:ext>
              </a:extLst>
            </p:cNvPr>
            <p:cNvCxnSpPr>
              <a:stCxn id="7" idx="2"/>
            </p:cNvCxnSpPr>
            <p:nvPr/>
          </p:nvCxnSpPr>
          <p:spPr>
            <a:xfrm rot="5400000">
              <a:off x="4497760" y="3482460"/>
              <a:ext cx="403800" cy="1514100"/>
            </a:xfrm>
            <a:prstGeom prst="bentConnector2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2852;p244">
              <a:extLst>
                <a:ext uri="{FF2B5EF4-FFF2-40B4-BE49-F238E27FC236}">
                  <a16:creationId xmlns:a16="http://schemas.microsoft.com/office/drawing/2014/main" id="{CDEDFC78-60B9-43EC-AF5F-A080D0623251}"/>
                </a:ext>
              </a:extLst>
            </p:cNvPr>
            <p:cNvCxnSpPr>
              <a:stCxn id="5" idx="2"/>
            </p:cNvCxnSpPr>
            <p:nvPr/>
          </p:nvCxnSpPr>
          <p:spPr>
            <a:xfrm rot="-5400000" flipH="1">
              <a:off x="2318702" y="2817375"/>
              <a:ext cx="1674300" cy="1597200"/>
            </a:xfrm>
            <a:prstGeom prst="bentConnector3">
              <a:avLst>
                <a:gd name="adj1" fmla="val 99652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" name="Google Shape;2853;p244">
              <a:extLst>
                <a:ext uri="{FF2B5EF4-FFF2-40B4-BE49-F238E27FC236}">
                  <a16:creationId xmlns:a16="http://schemas.microsoft.com/office/drawing/2014/main" id="{1AE3C0D0-3BBB-4385-9D48-C9A1889B937B}"/>
                </a:ext>
              </a:extLst>
            </p:cNvPr>
            <p:cNvSpPr txBox="1"/>
            <p:nvPr/>
          </p:nvSpPr>
          <p:spPr>
            <a:xfrm>
              <a:off x="3976845" y="4811546"/>
              <a:ext cx="1459156" cy="450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繪圖功能</a:t>
              </a:r>
              <a:endParaRPr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" name="Google Shape;2854;p244">
              <a:extLst>
                <a:ext uri="{FF2B5EF4-FFF2-40B4-BE49-F238E27FC236}">
                  <a16:creationId xmlns:a16="http://schemas.microsoft.com/office/drawing/2014/main" id="{965878A1-23B5-4ACA-A911-C70B7FF136A0}"/>
                </a:ext>
              </a:extLst>
            </p:cNvPr>
            <p:cNvSpPr/>
            <p:nvPr/>
          </p:nvSpPr>
          <p:spPr>
            <a:xfrm>
              <a:off x="451262" y="3265714"/>
              <a:ext cx="1270659" cy="74814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Game</a:t>
              </a:r>
              <a:endParaRPr sz="9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系統</a:t>
              </a:r>
              <a:endParaRPr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" name="Google Shape;2855;p244">
              <a:extLst>
                <a:ext uri="{FF2B5EF4-FFF2-40B4-BE49-F238E27FC236}">
                  <a16:creationId xmlns:a16="http://schemas.microsoft.com/office/drawing/2014/main" id="{A097EE6E-F71C-4EA5-A1D5-3A22C7E053E4}"/>
                </a:ext>
              </a:extLst>
            </p:cNvPr>
            <p:cNvSpPr/>
            <p:nvPr/>
          </p:nvSpPr>
          <p:spPr>
            <a:xfrm>
              <a:off x="1033153" y="4726380"/>
              <a:ext cx="130628" cy="130628"/>
            </a:xfrm>
            <a:prstGeom prst="ellipse">
              <a:avLst/>
            </a:prstGeom>
            <a:gradFill>
              <a:gsLst>
                <a:gs pos="0">
                  <a:srgbClr val="A4A4A4"/>
                </a:gs>
                <a:gs pos="65000">
                  <a:srgbClr val="D6D6D6"/>
                </a:gs>
                <a:gs pos="100000">
                  <a:srgbClr val="E2E2E2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" name="Google Shape;2856;p244">
              <a:extLst>
                <a:ext uri="{FF2B5EF4-FFF2-40B4-BE49-F238E27FC236}">
                  <a16:creationId xmlns:a16="http://schemas.microsoft.com/office/drawing/2014/main" id="{515453B9-4ED5-4D4F-9877-3D01C775456B}"/>
                </a:ext>
              </a:extLst>
            </p:cNvPr>
            <p:cNvSpPr/>
            <p:nvPr/>
          </p:nvSpPr>
          <p:spPr>
            <a:xfrm>
              <a:off x="902524" y="4607626"/>
              <a:ext cx="380010" cy="368134"/>
            </a:xfrm>
            <a:prstGeom prst="blockArc">
              <a:avLst>
                <a:gd name="adj1" fmla="val 10800005"/>
                <a:gd name="adj2" fmla="val 0"/>
                <a:gd name="adj3" fmla="val 25000"/>
              </a:avLst>
            </a:prstGeom>
            <a:gradFill>
              <a:gsLst>
                <a:gs pos="0">
                  <a:srgbClr val="A4A4A4"/>
                </a:gs>
                <a:gs pos="65000">
                  <a:srgbClr val="D6D6D6"/>
                </a:gs>
                <a:gs pos="100000">
                  <a:srgbClr val="E2E2E2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2" name="Google Shape;2857;p244">
              <a:extLst>
                <a:ext uri="{FF2B5EF4-FFF2-40B4-BE49-F238E27FC236}">
                  <a16:creationId xmlns:a16="http://schemas.microsoft.com/office/drawing/2014/main" id="{47FF562E-AE3E-4B57-A32B-4AADDD83F15A}"/>
                </a:ext>
              </a:extLst>
            </p:cNvPr>
            <p:cNvSpPr txBox="1"/>
            <p:nvPr/>
          </p:nvSpPr>
          <p:spPr>
            <a:xfrm>
              <a:off x="1153414" y="4821383"/>
              <a:ext cx="1381915" cy="450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網路功能</a:t>
              </a:r>
              <a:endParaRPr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23" name="Google Shape;2858;p244">
              <a:extLst>
                <a:ext uri="{FF2B5EF4-FFF2-40B4-BE49-F238E27FC236}">
                  <a16:creationId xmlns:a16="http://schemas.microsoft.com/office/drawing/2014/main" id="{6EE1E000-1051-4C79-AFEC-106883A85869}"/>
                </a:ext>
              </a:extLst>
            </p:cNvPr>
            <p:cNvCxnSpPr>
              <a:stCxn id="20" idx="4"/>
              <a:endCxn id="9" idx="1"/>
            </p:cNvCxnSpPr>
            <p:nvPr/>
          </p:nvCxnSpPr>
          <p:spPr>
            <a:xfrm rot="-5400000" flipH="1">
              <a:off x="1045067" y="4910408"/>
              <a:ext cx="730200" cy="623400"/>
            </a:xfrm>
            <a:prstGeom prst="bentConnector2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859;p244">
              <a:extLst>
                <a:ext uri="{FF2B5EF4-FFF2-40B4-BE49-F238E27FC236}">
                  <a16:creationId xmlns:a16="http://schemas.microsoft.com/office/drawing/2014/main" id="{C4CF5589-56D8-4AEA-B7A3-9F0EDC73B2ED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1086591" y="4013859"/>
              <a:ext cx="6000" cy="582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" name="Google Shape;2860;p244">
              <a:extLst>
                <a:ext uri="{FF2B5EF4-FFF2-40B4-BE49-F238E27FC236}">
                  <a16:creationId xmlns:a16="http://schemas.microsoft.com/office/drawing/2014/main" id="{F0FC34A1-1555-4C1D-8744-3DD3E592D4BE}"/>
                </a:ext>
              </a:extLst>
            </p:cNvPr>
            <p:cNvSpPr/>
            <p:nvPr/>
          </p:nvSpPr>
          <p:spPr>
            <a:xfrm>
              <a:off x="1033153" y="2755076"/>
              <a:ext cx="130628" cy="130628"/>
            </a:xfrm>
            <a:prstGeom prst="ellipse">
              <a:avLst/>
            </a:prstGeom>
            <a:gradFill>
              <a:gsLst>
                <a:gs pos="0">
                  <a:srgbClr val="A4A4A4"/>
                </a:gs>
                <a:gs pos="65000">
                  <a:srgbClr val="D6D6D6"/>
                </a:gs>
                <a:gs pos="100000">
                  <a:srgbClr val="E2E2E2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6" name="Google Shape;2861;p244">
              <a:extLst>
                <a:ext uri="{FF2B5EF4-FFF2-40B4-BE49-F238E27FC236}">
                  <a16:creationId xmlns:a16="http://schemas.microsoft.com/office/drawing/2014/main" id="{2E3E05A9-C5A4-4C4A-A953-2A351D38F4AF}"/>
                </a:ext>
              </a:extLst>
            </p:cNvPr>
            <p:cNvSpPr/>
            <p:nvPr/>
          </p:nvSpPr>
          <p:spPr>
            <a:xfrm>
              <a:off x="902524" y="2636322"/>
              <a:ext cx="380010" cy="368134"/>
            </a:xfrm>
            <a:prstGeom prst="blockArc">
              <a:avLst>
                <a:gd name="adj1" fmla="val 10800005"/>
                <a:gd name="adj2" fmla="val 0"/>
                <a:gd name="adj3" fmla="val 25000"/>
              </a:avLst>
            </a:prstGeom>
            <a:gradFill>
              <a:gsLst>
                <a:gs pos="0">
                  <a:srgbClr val="A4A4A4"/>
                </a:gs>
                <a:gs pos="65000">
                  <a:srgbClr val="D6D6D6"/>
                </a:gs>
                <a:gs pos="100000">
                  <a:srgbClr val="E2E2E2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7" name="Google Shape;2862;p244">
              <a:extLst>
                <a:ext uri="{FF2B5EF4-FFF2-40B4-BE49-F238E27FC236}">
                  <a16:creationId xmlns:a16="http://schemas.microsoft.com/office/drawing/2014/main" id="{3FFD6BBE-9695-4610-8AE1-9C12026AD827}"/>
                </a:ext>
              </a:extLst>
            </p:cNvPr>
            <p:cNvSpPr txBox="1"/>
            <p:nvPr/>
          </p:nvSpPr>
          <p:spPr>
            <a:xfrm>
              <a:off x="872865" y="2856244"/>
              <a:ext cx="1619476" cy="450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數值管理</a:t>
              </a:r>
              <a:endParaRPr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28" name="Google Shape;2863;p244">
              <a:extLst>
                <a:ext uri="{FF2B5EF4-FFF2-40B4-BE49-F238E27FC236}">
                  <a16:creationId xmlns:a16="http://schemas.microsoft.com/office/drawing/2014/main" id="{3169037D-ACEF-4581-B16F-004675C02603}"/>
                </a:ext>
              </a:extLst>
            </p:cNvPr>
            <p:cNvCxnSpPr>
              <a:stCxn id="19" idx="0"/>
              <a:endCxn id="25" idx="4"/>
            </p:cNvCxnSpPr>
            <p:nvPr/>
          </p:nvCxnSpPr>
          <p:spPr>
            <a:xfrm rot="10800000" flipH="1">
              <a:off x="1086591" y="2885614"/>
              <a:ext cx="12000" cy="380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864;p244">
              <a:extLst>
                <a:ext uri="{FF2B5EF4-FFF2-40B4-BE49-F238E27FC236}">
                  <a16:creationId xmlns:a16="http://schemas.microsoft.com/office/drawing/2014/main" id="{B95E12DA-88C6-42E4-A3E1-995A71E06BBF}"/>
                </a:ext>
              </a:extLst>
            </p:cNvPr>
            <p:cNvCxnSpPr>
              <a:stCxn id="6" idx="0"/>
            </p:cNvCxnSpPr>
            <p:nvPr/>
          </p:nvCxnSpPr>
          <p:spPr>
            <a:xfrm rot="5400000" flipH="1">
              <a:off x="2193944" y="1570490"/>
              <a:ext cx="665100" cy="2796600"/>
            </a:xfrm>
            <a:prstGeom prst="bentConnector2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2865;p244">
              <a:extLst>
                <a:ext uri="{FF2B5EF4-FFF2-40B4-BE49-F238E27FC236}">
                  <a16:creationId xmlns:a16="http://schemas.microsoft.com/office/drawing/2014/main" id="{A5F2BB80-DE79-4DB9-9358-5138FE1B56A1}"/>
                </a:ext>
              </a:extLst>
            </p:cNvPr>
            <p:cNvCxnSpPr>
              <a:stCxn id="7" idx="0"/>
            </p:cNvCxnSpPr>
            <p:nvPr/>
          </p:nvCxnSpPr>
          <p:spPr>
            <a:xfrm rot="5400000" flipH="1">
              <a:off x="2959960" y="792715"/>
              <a:ext cx="653100" cy="4340400"/>
            </a:xfrm>
            <a:prstGeom prst="bentConnector2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2866;p244">
              <a:extLst>
                <a:ext uri="{FF2B5EF4-FFF2-40B4-BE49-F238E27FC236}">
                  <a16:creationId xmlns:a16="http://schemas.microsoft.com/office/drawing/2014/main" id="{F314BD51-5925-4A8D-A19E-C8F811C807C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5400000" flipH="1">
              <a:off x="3690300" y="26765"/>
              <a:ext cx="629399" cy="5848499"/>
            </a:xfrm>
            <a:prstGeom prst="bentConnector2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" name="Google Shape;2867;p244">
              <a:extLst>
                <a:ext uri="{FF2B5EF4-FFF2-40B4-BE49-F238E27FC236}">
                  <a16:creationId xmlns:a16="http://schemas.microsoft.com/office/drawing/2014/main" id="{47818593-BA18-4F1D-80F4-4CE8F9EA6178}"/>
                </a:ext>
              </a:extLst>
            </p:cNvPr>
            <p:cNvSpPr/>
            <p:nvPr/>
          </p:nvSpPr>
          <p:spPr>
            <a:xfrm rot="-5400000">
              <a:off x="6840185" y="1638796"/>
              <a:ext cx="130628" cy="130628"/>
            </a:xfrm>
            <a:prstGeom prst="ellipse">
              <a:avLst/>
            </a:prstGeom>
            <a:gradFill>
              <a:gsLst>
                <a:gs pos="0">
                  <a:srgbClr val="A4A4A4"/>
                </a:gs>
                <a:gs pos="65000">
                  <a:srgbClr val="D6D6D6"/>
                </a:gs>
                <a:gs pos="100000">
                  <a:srgbClr val="E2E2E2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3" name="Google Shape;2868;p244">
              <a:extLst>
                <a:ext uri="{FF2B5EF4-FFF2-40B4-BE49-F238E27FC236}">
                  <a16:creationId xmlns:a16="http://schemas.microsoft.com/office/drawing/2014/main" id="{69FA6F05-00F6-4BA6-AF6D-975ED87A9365}"/>
                </a:ext>
              </a:extLst>
            </p:cNvPr>
            <p:cNvSpPr/>
            <p:nvPr/>
          </p:nvSpPr>
          <p:spPr>
            <a:xfrm rot="10555915">
              <a:off x="6721431" y="1531917"/>
              <a:ext cx="380010" cy="368134"/>
            </a:xfrm>
            <a:prstGeom prst="blockArc">
              <a:avLst>
                <a:gd name="adj1" fmla="val 10800005"/>
                <a:gd name="adj2" fmla="val 0"/>
                <a:gd name="adj3" fmla="val 25000"/>
              </a:avLst>
            </a:prstGeom>
            <a:gradFill>
              <a:gsLst>
                <a:gs pos="0">
                  <a:srgbClr val="A4A4A4"/>
                </a:gs>
                <a:gs pos="65000">
                  <a:srgbClr val="D6D6D6"/>
                </a:gs>
                <a:gs pos="100000">
                  <a:srgbClr val="E2E2E2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34" name="Google Shape;2869;p244">
              <a:extLst>
                <a:ext uri="{FF2B5EF4-FFF2-40B4-BE49-F238E27FC236}">
                  <a16:creationId xmlns:a16="http://schemas.microsoft.com/office/drawing/2014/main" id="{15EF1AFD-142F-40E5-B805-B9EF3C475CDB}"/>
                </a:ext>
              </a:extLst>
            </p:cNvPr>
            <p:cNvCxnSpPr>
              <a:stCxn id="32" idx="6"/>
              <a:endCxn id="10" idx="0"/>
            </p:cNvCxnSpPr>
            <p:nvPr/>
          </p:nvCxnSpPr>
          <p:spPr>
            <a:xfrm rot="5400000" flipH="1">
              <a:off x="6103899" y="837196"/>
              <a:ext cx="225600" cy="1377600"/>
            </a:xfrm>
            <a:prstGeom prst="bentConnector3">
              <a:avLst>
                <a:gd name="adj1" fmla="val 201345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" name="Google Shape;2870;p244">
              <a:extLst>
                <a:ext uri="{FF2B5EF4-FFF2-40B4-BE49-F238E27FC236}">
                  <a16:creationId xmlns:a16="http://schemas.microsoft.com/office/drawing/2014/main" id="{68E5570F-8281-441B-BF7F-6F8C48BC6CC1}"/>
                </a:ext>
              </a:extLst>
            </p:cNvPr>
            <p:cNvSpPr txBox="1"/>
            <p:nvPr/>
          </p:nvSpPr>
          <p:spPr>
            <a:xfrm>
              <a:off x="6798558" y="1220420"/>
              <a:ext cx="1457846" cy="450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報酬/進度</a:t>
              </a:r>
              <a:endParaRPr sz="9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36" name="Google Shape;2871;p244">
              <a:extLst>
                <a:ext uri="{FF2B5EF4-FFF2-40B4-BE49-F238E27FC236}">
                  <a16:creationId xmlns:a16="http://schemas.microsoft.com/office/drawing/2014/main" id="{16E4F894-D836-49D7-B012-CCD913EC87DF}"/>
                </a:ext>
              </a:extLst>
            </p:cNvPr>
            <p:cNvCxnSpPr/>
            <p:nvPr/>
          </p:nvCxnSpPr>
          <p:spPr>
            <a:xfrm rot="10800000" flipH="1">
              <a:off x="5474525" y="1923822"/>
              <a:ext cx="1460700" cy="712500"/>
            </a:xfrm>
            <a:prstGeom prst="bentConnector3">
              <a:avLst>
                <a:gd name="adj1" fmla="val 995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4FDF952-E009-4740-B23A-4BC189FF5434}"/>
              </a:ext>
            </a:extLst>
          </p:cNvPr>
          <p:cNvGrpSpPr/>
          <p:nvPr/>
        </p:nvGrpSpPr>
        <p:grpSpPr>
          <a:xfrm>
            <a:off x="6590336" y="4107338"/>
            <a:ext cx="3012295" cy="2167534"/>
            <a:chOff x="1591293" y="1549730"/>
            <a:chExt cx="5878285" cy="4310743"/>
          </a:xfrm>
        </p:grpSpPr>
        <p:sp>
          <p:nvSpPr>
            <p:cNvPr id="38" name="Google Shape;2876;p245">
              <a:extLst>
                <a:ext uri="{FF2B5EF4-FFF2-40B4-BE49-F238E27FC236}">
                  <a16:creationId xmlns:a16="http://schemas.microsoft.com/office/drawing/2014/main" id="{289354F5-45BB-4133-8752-62B64939C490}"/>
                </a:ext>
              </a:extLst>
            </p:cNvPr>
            <p:cNvSpPr/>
            <p:nvPr/>
          </p:nvSpPr>
          <p:spPr>
            <a:xfrm>
              <a:off x="2565068" y="2042556"/>
              <a:ext cx="3942609" cy="3443844"/>
            </a:xfrm>
            <a:prstGeom prst="ellipse">
              <a:avLst/>
            </a:prstGeom>
            <a:solidFill>
              <a:schemeClr val="lt1"/>
            </a:solidFill>
            <a:ln w="55000" cap="flat" cmpd="thickThin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9" name="Google Shape;2879;p245">
              <a:extLst>
                <a:ext uri="{FF2B5EF4-FFF2-40B4-BE49-F238E27FC236}">
                  <a16:creationId xmlns:a16="http://schemas.microsoft.com/office/drawing/2014/main" id="{71ABB76D-C149-448E-82DC-687E646C0496}"/>
                </a:ext>
              </a:extLst>
            </p:cNvPr>
            <p:cNvSpPr/>
            <p:nvPr/>
          </p:nvSpPr>
          <p:spPr>
            <a:xfrm>
              <a:off x="1591293" y="3158836"/>
              <a:ext cx="1686296" cy="108065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資料層</a:t>
              </a:r>
              <a:endParaRPr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0" name="Google Shape;2880;p245">
              <a:extLst>
                <a:ext uri="{FF2B5EF4-FFF2-40B4-BE49-F238E27FC236}">
                  <a16:creationId xmlns:a16="http://schemas.microsoft.com/office/drawing/2014/main" id="{AE055AFC-0D35-428E-8CF8-1FBFEC22F809}"/>
                </a:ext>
              </a:extLst>
            </p:cNvPr>
            <p:cNvSpPr/>
            <p:nvPr/>
          </p:nvSpPr>
          <p:spPr>
            <a:xfrm>
              <a:off x="3681350" y="4779818"/>
              <a:ext cx="1686296" cy="108065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網路層</a:t>
              </a:r>
              <a:endParaRPr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" name="Google Shape;2881;p245">
              <a:extLst>
                <a:ext uri="{FF2B5EF4-FFF2-40B4-BE49-F238E27FC236}">
                  <a16:creationId xmlns:a16="http://schemas.microsoft.com/office/drawing/2014/main" id="{4BC63B95-A6B1-4E2B-A3B2-3CC12CED7E6B}"/>
                </a:ext>
              </a:extLst>
            </p:cNvPr>
            <p:cNvSpPr/>
            <p:nvPr/>
          </p:nvSpPr>
          <p:spPr>
            <a:xfrm>
              <a:off x="5783282" y="3212275"/>
              <a:ext cx="1686296" cy="108065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顯示層</a:t>
              </a:r>
              <a:endParaRPr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2" name="Google Shape;2882;p245">
              <a:extLst>
                <a:ext uri="{FF2B5EF4-FFF2-40B4-BE49-F238E27FC236}">
                  <a16:creationId xmlns:a16="http://schemas.microsoft.com/office/drawing/2014/main" id="{73239FA3-67B9-458E-942B-1126ACD076E1}"/>
                </a:ext>
              </a:extLst>
            </p:cNvPr>
            <p:cNvSpPr/>
            <p:nvPr/>
          </p:nvSpPr>
          <p:spPr>
            <a:xfrm>
              <a:off x="3681350" y="1549730"/>
              <a:ext cx="1686296" cy="1080655"/>
            </a:xfrm>
            <a:prstGeom prst="rect">
              <a:avLst/>
            </a:prstGeom>
            <a:solidFill>
              <a:schemeClr val="accent1"/>
            </a:solidFill>
            <a:ln w="55000" cap="flat" cmpd="thickThin">
              <a:solidFill>
                <a:srgbClr val="2076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Game 控制層</a:t>
              </a:r>
              <a:endParaRPr sz="10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0F3BCA1E-2A9A-42AF-8504-350D2C4F12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019" y="1546661"/>
            <a:ext cx="2560677" cy="256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Google Shape;2918;p249">
            <a:extLst>
              <a:ext uri="{FF2B5EF4-FFF2-40B4-BE49-F238E27FC236}">
                <a16:creationId xmlns:a16="http://schemas.microsoft.com/office/drawing/2014/main" id="{CA513FCB-2D8F-40F8-A63E-5F0479B84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376529"/>
              </p:ext>
            </p:extLst>
          </p:nvPr>
        </p:nvGraphicFramePr>
        <p:xfrm>
          <a:off x="2046908" y="4536949"/>
          <a:ext cx="3959225" cy="1826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1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企劃需求列表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1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企劃需求列表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地形要支援各種型態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如山川、河流、平地等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支援各種時空背景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如科學與幻想等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不同的遊戲風格，能支援不同的作戰單位類型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系統可處理目前回合玩家相關移動與戰鬥功能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0" i="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每個GAME有一個地圖棋盤，每一格各有一種地形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750"/>
                        <a:buFont typeface="Noto Sans Symbols"/>
                        <a:buNone/>
                      </a:pPr>
                      <a:r>
                        <a:rPr lang="zh-TW" sz="1000" b="0" i="0" u="none" strike="noStrike" cap="none" dirty="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可以由外部擴充作戰單元資料或者遊戲劇情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6460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98B14-066F-4449-A102-B6D4F2BD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C15DB0-53B9-499C-943D-64B95A7CE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分析順序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 </a:t>
            </a:r>
            <a:r>
              <a:rPr lang="zh-TW" altLang="zh-TW" dirty="0"/>
              <a:t>重要的先、架構性的先</a:t>
            </a:r>
            <a:endParaRPr lang="en-US" altLang="zh-TW" dirty="0"/>
          </a:p>
          <a:p>
            <a:r>
              <a:rPr lang="zh-TW" altLang="en-US" dirty="0"/>
              <a:t>專心</a:t>
            </a:r>
            <a:endParaRPr lang="en-US" altLang="zh-TW" dirty="0"/>
          </a:p>
          <a:p>
            <a:r>
              <a:rPr lang="zh-TW" altLang="en-US" dirty="0"/>
              <a:t>需求不清楚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要停手回頭確認</a:t>
            </a:r>
            <a:endParaRPr lang="en-US" altLang="zh-TW" dirty="0"/>
          </a:p>
          <a:p>
            <a:r>
              <a:rPr lang="zh-TW" altLang="en-US" dirty="0"/>
              <a:t>覺得怪怪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要停手回頭確認</a:t>
            </a:r>
            <a:endParaRPr lang="en-US" altLang="zh-TW" dirty="0"/>
          </a:p>
          <a:p>
            <a:r>
              <a:rPr lang="zh-TW" altLang="en-US" dirty="0"/>
              <a:t>不要怕往復</a:t>
            </a:r>
            <a:endParaRPr lang="en-US" altLang="zh-TW" dirty="0"/>
          </a:p>
          <a:p>
            <a:r>
              <a:rPr lang="zh-TW" altLang="en-US" dirty="0"/>
              <a:t>不要怕偷別人設計</a:t>
            </a:r>
            <a:endParaRPr lang="en-US" altLang="zh-TW" dirty="0"/>
          </a:p>
          <a:p>
            <a:r>
              <a:rPr lang="zh-TW" altLang="en-US" dirty="0"/>
              <a:t>要敢抗辯自己設計 </a:t>
            </a:r>
            <a:r>
              <a:rPr lang="en-US" altLang="zh-TW" dirty="0"/>
              <a:t>(</a:t>
            </a:r>
            <a:r>
              <a:rPr lang="zh-TW" altLang="en-US" dirty="0"/>
              <a:t>但要虛心接受批評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6441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F19A0-59B0-4485-8B5F-7C8583F9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864174-7FED-49C8-9F8D-6CAEB9463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MMOG </a:t>
            </a:r>
            <a:r>
              <a:rPr lang="zh-TW" altLang="en-US" dirty="0"/>
              <a:t>網路架構可能</a:t>
            </a:r>
            <a:endParaRPr lang="en-US" altLang="zh-TW" dirty="0"/>
          </a:p>
          <a:p>
            <a:r>
              <a:rPr lang="zh-TW" altLang="en-US" dirty="0"/>
              <a:t>針對畢業製作</a:t>
            </a:r>
            <a:endParaRPr lang="en-US" altLang="zh-TW" dirty="0"/>
          </a:p>
          <a:p>
            <a:pPr lvl="1"/>
            <a:r>
              <a:rPr lang="zh-TW" altLang="en-US" dirty="0"/>
              <a:t>子系統架構</a:t>
            </a:r>
            <a:endParaRPr lang="en-US" altLang="zh-TW" dirty="0"/>
          </a:p>
          <a:p>
            <a:pPr lvl="2"/>
            <a:r>
              <a:rPr lang="zh-TW" altLang="en-US" dirty="0"/>
              <a:t>少數幾項功能需求細部分析</a:t>
            </a:r>
            <a:endParaRPr lang="en-US" altLang="zh-TW" dirty="0"/>
          </a:p>
          <a:p>
            <a:pPr lvl="1"/>
            <a:r>
              <a:rPr lang="zh-TW" altLang="en-US"/>
              <a:t>如：任務系統</a:t>
            </a:r>
            <a:endParaRPr lang="en-US" altLang="zh-TW" dirty="0"/>
          </a:p>
          <a:p>
            <a:r>
              <a:rPr lang="zh-TW" altLang="en-US" dirty="0"/>
              <a:t>細部功能範例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zh-TW" altLang="en-US" dirty="0"/>
              <a:t>地形系統 </a:t>
            </a:r>
            <a:r>
              <a:rPr lang="en-US" altLang="zh-TW" dirty="0"/>
              <a:t>-</a:t>
            </a:r>
            <a:r>
              <a:rPr lang="zh-TW" altLang="en-US" dirty="0"/>
              <a:t> 怪物重生點</a:t>
            </a:r>
            <a:endParaRPr lang="en-US" altLang="zh-TW" dirty="0"/>
          </a:p>
          <a:p>
            <a:pPr lvl="1"/>
            <a:r>
              <a:rPr lang="zh-TW" altLang="en-US" dirty="0"/>
              <a:t>如何生成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如何控制總量</a:t>
            </a:r>
            <a:endParaRPr lang="en-US" altLang="zh-TW" dirty="0"/>
          </a:p>
          <a:p>
            <a:pPr lvl="1"/>
            <a:r>
              <a:rPr lang="zh-TW" altLang="en-US" dirty="0"/>
              <a:t>如何編輯設定</a:t>
            </a:r>
            <a:endParaRPr lang="en-US" altLang="zh-TW" dirty="0"/>
          </a:p>
          <a:p>
            <a:pPr lvl="1"/>
            <a:r>
              <a:rPr lang="zh-TW" altLang="en-US" dirty="0"/>
              <a:t>防呆</a:t>
            </a:r>
          </a:p>
        </p:txBody>
      </p:sp>
    </p:spTree>
    <p:extLst>
      <p:ext uri="{BB962C8B-B14F-4D97-AF65-F5344CB8AC3E}">
        <p14:creationId xmlns:p14="http://schemas.microsoft.com/office/powerpoint/2010/main" val="30986722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D038B-3A83-4C32-A17F-8DF6DDEEE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DB1314-A4DF-449A-941F-EB058BB80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12970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5796</TotalTime>
  <Words>3948</Words>
  <Application>Microsoft Office PowerPoint</Application>
  <PresentationFormat>寬螢幕</PresentationFormat>
  <Paragraphs>1038</Paragraphs>
  <Slides>97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12" baseType="lpstr">
      <vt:lpstr>Lato</vt:lpstr>
      <vt:lpstr>Linux Libertine</vt:lpstr>
      <vt:lpstr>Noto Sans Symbols</vt:lpstr>
      <vt:lpstr>OracleSansVF</vt:lpstr>
      <vt:lpstr>Source Code Pro</vt:lpstr>
      <vt:lpstr>細明體</vt:lpstr>
      <vt:lpstr>微軟正黑體</vt:lpstr>
      <vt:lpstr>Arial</vt:lpstr>
      <vt:lpstr>Lucida Sans</vt:lpstr>
      <vt:lpstr>Trebuchet MS</vt:lpstr>
      <vt:lpstr>Verdana</vt:lpstr>
      <vt:lpstr>Wingdings</vt:lpstr>
      <vt:lpstr>Wingdings 3</vt:lpstr>
      <vt:lpstr>多面向</vt:lpstr>
      <vt:lpstr>Bitmap Image</vt:lpstr>
      <vt:lpstr>遊戲系統分析</vt:lpstr>
      <vt:lpstr>課程目標</vt:lpstr>
      <vt:lpstr>課程大綱</vt:lpstr>
      <vt:lpstr>C# 程式回顧與展望</vt:lpstr>
      <vt:lpstr>到目前爲止的程式症狀</vt:lpstr>
      <vt:lpstr>概念</vt:lpstr>
      <vt:lpstr>喬需求的範例</vt:lpstr>
      <vt:lpstr>簡化的流程</vt:lpstr>
      <vt:lpstr>常見的問題</vt:lpstr>
      <vt:lpstr>系統分析基礎</vt:lpstr>
      <vt:lpstr>暖身</vt:lpstr>
      <vt:lpstr>建議</vt:lpstr>
      <vt:lpstr>系統分析概論</vt:lpstr>
      <vt:lpstr>系統分析方法</vt:lpstr>
      <vt:lpstr>分析基本流程</vt:lpstr>
      <vt:lpstr>(一) 環境規範</vt:lpstr>
      <vt:lpstr>(二) 需求確認</vt:lpstr>
      <vt:lpstr>腦力激盪進行方法</vt:lpstr>
      <vt:lpstr>心智圖法</vt:lpstr>
      <vt:lpstr>需求可行性必須被確認</vt:lpstr>
      <vt:lpstr>(三) 分析策略</vt:lpstr>
      <vt:lpstr>單一遊戲需求分析模組</vt:lpstr>
      <vt:lpstr>解題基本流程</vt:lpstr>
      <vt:lpstr>注意事項 (1/2) 窮舉防呆流程</vt:lpstr>
      <vt:lpstr>注意事項 (2/2) 提取共用功能</vt:lpstr>
      <vt:lpstr>解決共用功能需求</vt:lpstr>
      <vt:lpstr>可用輔助工具</vt:lpstr>
      <vt:lpstr>Coding 基本技巧</vt:lpstr>
      <vt:lpstr>(四) Coding</vt:lpstr>
      <vt:lpstr>白箱測試</vt:lpstr>
      <vt:lpstr>UML (Unified Modeling Language)  繪圖討論系統</vt:lpstr>
      <vt:lpstr>UML 總表</vt:lpstr>
      <vt:lpstr>UML 常用圖例表</vt:lpstr>
      <vt:lpstr>Use Case Diagram (使用案例圖)</vt:lpstr>
      <vt:lpstr>Class Diagram (類別圖) </vt:lpstr>
      <vt:lpstr>多重類別表示</vt:lpstr>
      <vt:lpstr>類別關係與範例</vt:lpstr>
      <vt:lpstr>類別關係圖應用</vt:lpstr>
      <vt:lpstr>Sequence Diagram (循序/時序圖)</vt:lpstr>
      <vt:lpstr>常用區塊</vt:lpstr>
      <vt:lpstr>使用 UML 分析基本步驟</vt:lpstr>
      <vt:lpstr>分組練習 – 遊戲任務</vt:lpstr>
      <vt:lpstr>設計樣式 (Design Patterns) 與 物件導向設計原則</vt:lpstr>
      <vt:lpstr>SOLID 原則 – 使系統容易變更</vt:lpstr>
      <vt:lpstr>設計樣式總表 – 應用 SOLID</vt:lpstr>
      <vt:lpstr>物件創建複雜的情境</vt:lpstr>
      <vt:lpstr>簡單工廠</vt:lpstr>
      <vt:lpstr>工廠方法 (Factory method pattern)</vt:lpstr>
      <vt:lpstr>抽象工廠 (Abstract Factory)</vt:lpstr>
      <vt:lpstr>Builder – 主要用於填寫物件資料</vt:lpstr>
      <vt:lpstr>Singleton (單例)</vt:lpstr>
      <vt:lpstr>通常建議</vt:lpstr>
      <vt:lpstr>Adapter</vt:lpstr>
      <vt:lpstr>Composite</vt:lpstr>
      <vt:lpstr>Decorator</vt:lpstr>
      <vt:lpstr>Façade Pattern (門面)</vt:lpstr>
      <vt:lpstr>Proxy</vt:lpstr>
      <vt:lpstr>回應鍊 Chain of Responsibility</vt:lpstr>
      <vt:lpstr>Command</vt:lpstr>
      <vt:lpstr>Command 衍生應用</vt:lpstr>
      <vt:lpstr>中間人 Mediator pattern </vt:lpstr>
      <vt:lpstr>備忘錄 Memento pattern </vt:lpstr>
      <vt:lpstr>觀察者 Observer</vt:lpstr>
      <vt:lpstr>來訪者 Visitor</vt:lpstr>
      <vt:lpstr>策略模式 Strategy </vt:lpstr>
      <vt:lpstr>中大型系統分析</vt:lpstr>
      <vt:lpstr>內容大綱</vt:lpstr>
      <vt:lpstr>資料庫簡介</vt:lpstr>
      <vt:lpstr>MySQL 安裝 (1/4)</vt:lpstr>
      <vt:lpstr>MySQL 安裝 (2/4)</vt:lpstr>
      <vt:lpstr>MySQL 安裝 (3/4)</vt:lpstr>
      <vt:lpstr>MySQL 安裝 (4/4)</vt:lpstr>
      <vt:lpstr>MySql 架構</vt:lpstr>
      <vt:lpstr>使用 WorkBench</vt:lpstr>
      <vt:lpstr>PowerPoint 簡報</vt:lpstr>
      <vt:lpstr>MySQL 基本觀念</vt:lpstr>
      <vt:lpstr>DataBase 基本 SQL 操作</vt:lpstr>
      <vt:lpstr>表格基本操作</vt:lpstr>
      <vt:lpstr>表格基本操作 – 增加/刪除</vt:lpstr>
      <vt:lpstr>表格基本操作 – 讀取(找)</vt:lpstr>
      <vt:lpstr>表格基本操作 – 寫(更新)</vt:lpstr>
      <vt:lpstr>MySQL Programming</vt:lpstr>
      <vt:lpstr>MySQL Programming</vt:lpstr>
      <vt:lpstr>資料庫規範</vt:lpstr>
      <vt:lpstr>正規化表</vt:lpstr>
      <vt:lpstr>一階正規化</vt:lpstr>
      <vt:lpstr>多重性</vt:lpstr>
      <vt:lpstr>一對一關係</vt:lpstr>
      <vt:lpstr>一對一關係(特例)</vt:lpstr>
      <vt:lpstr>一對多</vt:lpstr>
      <vt:lpstr>多對多</vt:lpstr>
      <vt:lpstr>團隊規範</vt:lpstr>
      <vt:lpstr>中大型系統開發流程</vt:lpstr>
      <vt:lpstr>以多面向對子系統拆解</vt:lpstr>
      <vt:lpstr>實作建議</vt:lpstr>
      <vt:lpstr>討論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遊戲系統分析</dc:title>
  <dc:creator>Andrew Liao</dc:creator>
  <cp:lastModifiedBy>Student</cp:lastModifiedBy>
  <cp:revision>11</cp:revision>
  <dcterms:created xsi:type="dcterms:W3CDTF">2021-05-11T02:27:25Z</dcterms:created>
  <dcterms:modified xsi:type="dcterms:W3CDTF">2022-10-25T10:28:59Z</dcterms:modified>
</cp:coreProperties>
</file>